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 id="2147483682" r:id="rId5"/>
    <p:sldMasterId id="2147483748" r:id="rId6"/>
    <p:sldMasterId id="2147483807" r:id="rId7"/>
    <p:sldMasterId id="2147483810" r:id="rId8"/>
    <p:sldMasterId id="2147483822" r:id="rId9"/>
    <p:sldMasterId id="2147483834" r:id="rId10"/>
    <p:sldMasterId id="2147483899" r:id="rId11"/>
  </p:sldMasterIdLst>
  <p:notesMasterIdLst>
    <p:notesMasterId r:id="rId26"/>
  </p:notesMasterIdLst>
  <p:sldIdLst>
    <p:sldId id="353" r:id="rId12"/>
    <p:sldId id="347" r:id="rId13"/>
    <p:sldId id="356" r:id="rId14"/>
    <p:sldId id="2124818103" r:id="rId15"/>
    <p:sldId id="2124818104" r:id="rId16"/>
    <p:sldId id="2124818102" r:id="rId17"/>
    <p:sldId id="2124818081" r:id="rId18"/>
    <p:sldId id="762" r:id="rId19"/>
    <p:sldId id="2124818099" r:id="rId20"/>
    <p:sldId id="2124818100" r:id="rId21"/>
    <p:sldId id="2124818094" r:id="rId22"/>
    <p:sldId id="2124818095" r:id="rId23"/>
    <p:sldId id="2124818096" r:id="rId24"/>
    <p:sldId id="34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2D7A19-5DEE-817F-6E25-042F6E9AF18B}" name="Dominic Courage" initials="DC" userId="S::d.courage@savethechildren.org.uk::2b7acd04-9791-4ce1-ac0f-ee10d917e68f" providerId="AD"/>
  <p188:author id="{C75858F1-C6FB-00D4-F484-D5D087F87219}" name="Rachel OBrien" initials="RO" userId="S::r.obrien@savethechildren.org.uk::5c3e6791-e691-4319-827c-0d557cc91f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FFFFFF"/>
    <a:srgbClr val="CECECF"/>
    <a:srgbClr val="374041"/>
    <a:srgbClr val="F1F1EB"/>
    <a:srgbClr val="C40830"/>
    <a:srgbClr val="F73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927EB-C328-4B88-B4FD-385CC934FC45}" v="30" dt="2025-05-28T16:19:50.568"/>
    <p1510:client id="{E45643E9-3941-D6D3-FA7D-F381FE17F30D}" v="166" dt="2025-05-28T08:24:51.443"/>
    <p1510:client id="{FE4B750A-709D-44DB-830C-900ABD18B16C}" v="39" dt="2025-05-28T08:51:38.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ibe, Amadou Michel" userId="5af7669f-6fdc-420a-8c25-84d8f0ff2989" providerId="ADAL" clId="{9C4927EB-C328-4B88-B4FD-385CC934FC45}"/>
    <pc:docChg chg="undo custSel addSld delSld modSld sldOrd">
      <pc:chgData name="Sidibe, Amadou Michel" userId="5af7669f-6fdc-420a-8c25-84d8f0ff2989" providerId="ADAL" clId="{9C4927EB-C328-4B88-B4FD-385CC934FC45}" dt="2025-05-28T16:21:59.257" v="300" actId="1037"/>
      <pc:docMkLst>
        <pc:docMk/>
      </pc:docMkLst>
      <pc:sldChg chg="addSp delSp modSp mod">
        <pc:chgData name="Sidibe, Amadou Michel" userId="5af7669f-6fdc-420a-8c25-84d8f0ff2989" providerId="ADAL" clId="{9C4927EB-C328-4B88-B4FD-385CC934FC45}" dt="2025-05-28T16:21:59.257" v="300" actId="1037"/>
        <pc:sldMkLst>
          <pc:docMk/>
          <pc:sldMk cId="4053557950" sldId="345"/>
        </pc:sldMkLst>
        <pc:spChg chg="add mod">
          <ac:chgData name="Sidibe, Amadou Michel" userId="5af7669f-6fdc-420a-8c25-84d8f0ff2989" providerId="ADAL" clId="{9C4927EB-C328-4B88-B4FD-385CC934FC45}" dt="2025-05-28T16:20:23.587" v="216" actId="113"/>
          <ac:spMkLst>
            <pc:docMk/>
            <pc:sldMk cId="4053557950" sldId="345"/>
            <ac:spMk id="3" creationId="{C09BBD72-7813-8CBC-8297-452B5E52BFBF}"/>
          </ac:spMkLst>
        </pc:spChg>
        <pc:spChg chg="add del mod">
          <ac:chgData name="Sidibe, Amadou Michel" userId="5af7669f-6fdc-420a-8c25-84d8f0ff2989" providerId="ADAL" clId="{9C4927EB-C328-4B88-B4FD-385CC934FC45}" dt="2025-05-28T16:01:27.718" v="183" actId="478"/>
          <ac:spMkLst>
            <pc:docMk/>
            <pc:sldMk cId="4053557950" sldId="345"/>
            <ac:spMk id="4" creationId="{0B7EE1D1-790D-2326-B1EB-6EFB5298C9D8}"/>
          </ac:spMkLst>
        </pc:spChg>
        <pc:spChg chg="mod">
          <ac:chgData name="Sidibe, Amadou Michel" userId="5af7669f-6fdc-420a-8c25-84d8f0ff2989" providerId="ADAL" clId="{9C4927EB-C328-4B88-B4FD-385CC934FC45}" dt="2025-05-28T16:20:20.146" v="215" actId="113"/>
          <ac:spMkLst>
            <pc:docMk/>
            <pc:sldMk cId="4053557950" sldId="345"/>
            <ac:spMk id="5" creationId="{7955A31D-6594-2B10-A71E-1B9FF6A1D5F2}"/>
          </ac:spMkLst>
        </pc:spChg>
        <pc:spChg chg="mod">
          <ac:chgData name="Sidibe, Amadou Michel" userId="5af7669f-6fdc-420a-8c25-84d8f0ff2989" providerId="ADAL" clId="{9C4927EB-C328-4B88-B4FD-385CC934FC45}" dt="2025-05-28T15:59:44.976" v="173" actId="14100"/>
          <ac:spMkLst>
            <pc:docMk/>
            <pc:sldMk cId="4053557950" sldId="345"/>
            <ac:spMk id="6" creationId="{2B0D22F8-FA2F-5341-29D3-07FEFCD51572}"/>
          </ac:spMkLst>
        </pc:spChg>
        <pc:spChg chg="mod">
          <ac:chgData name="Sidibe, Amadou Michel" userId="5af7669f-6fdc-420a-8c25-84d8f0ff2989" providerId="ADAL" clId="{9C4927EB-C328-4B88-B4FD-385CC934FC45}" dt="2025-05-28T16:20:12.402" v="214" actId="404"/>
          <ac:spMkLst>
            <pc:docMk/>
            <pc:sldMk cId="4053557950" sldId="345"/>
            <ac:spMk id="13" creationId="{5C921CAB-888E-D749-BEF9-927216392FD6}"/>
          </ac:spMkLst>
        </pc:spChg>
        <pc:picChg chg="mod">
          <ac:chgData name="Sidibe, Amadou Michel" userId="5af7669f-6fdc-420a-8c25-84d8f0ff2989" providerId="ADAL" clId="{9C4927EB-C328-4B88-B4FD-385CC934FC45}" dt="2025-05-28T16:20:50.022" v="223" actId="1037"/>
          <ac:picMkLst>
            <pc:docMk/>
            <pc:sldMk cId="4053557950" sldId="345"/>
            <ac:picMk id="7" creationId="{344A8FE2-1158-58EC-CDB5-5C9B53766ADC}"/>
          </ac:picMkLst>
        </pc:picChg>
        <pc:picChg chg="mod">
          <ac:chgData name="Sidibe, Amadou Michel" userId="5af7669f-6fdc-420a-8c25-84d8f0ff2989" providerId="ADAL" clId="{9C4927EB-C328-4B88-B4FD-385CC934FC45}" dt="2025-05-28T16:21:59.257" v="300" actId="1037"/>
          <ac:picMkLst>
            <pc:docMk/>
            <pc:sldMk cId="4053557950" sldId="345"/>
            <ac:picMk id="8" creationId="{0C4D8865-FFA6-D26C-AAEB-5D266EDE1B8C}"/>
          </ac:picMkLst>
        </pc:picChg>
        <pc:picChg chg="mod">
          <ac:chgData name="Sidibe, Amadou Michel" userId="5af7669f-6fdc-420a-8c25-84d8f0ff2989" providerId="ADAL" clId="{9C4927EB-C328-4B88-B4FD-385CC934FC45}" dt="2025-05-28T16:21:11.536" v="253" actId="1036"/>
          <ac:picMkLst>
            <pc:docMk/>
            <pc:sldMk cId="4053557950" sldId="345"/>
            <ac:picMk id="9" creationId="{15331521-CB32-6AA8-73DE-C5AF12820990}"/>
          </ac:picMkLst>
        </pc:picChg>
        <pc:picChg chg="mod">
          <ac:chgData name="Sidibe, Amadou Michel" userId="5af7669f-6fdc-420a-8c25-84d8f0ff2989" providerId="ADAL" clId="{9C4927EB-C328-4B88-B4FD-385CC934FC45}" dt="2025-05-28T16:21:53.732" v="299" actId="1038"/>
          <ac:picMkLst>
            <pc:docMk/>
            <pc:sldMk cId="4053557950" sldId="345"/>
            <ac:picMk id="10" creationId="{5AFADF85-2960-FB78-CC94-694746E66729}"/>
          </ac:picMkLst>
        </pc:picChg>
        <pc:picChg chg="mod">
          <ac:chgData name="Sidibe, Amadou Michel" userId="5af7669f-6fdc-420a-8c25-84d8f0ff2989" providerId="ADAL" clId="{9C4927EB-C328-4B88-B4FD-385CC934FC45}" dt="2025-05-28T16:21:43.036" v="297" actId="1037"/>
          <ac:picMkLst>
            <pc:docMk/>
            <pc:sldMk cId="4053557950" sldId="345"/>
            <ac:picMk id="11" creationId="{90FCBA12-D708-4174-8847-227425B375C6}"/>
          </ac:picMkLst>
        </pc:picChg>
      </pc:sldChg>
      <pc:sldChg chg="addSp modSp mod">
        <pc:chgData name="Sidibe, Amadou Michel" userId="5af7669f-6fdc-420a-8c25-84d8f0ff2989" providerId="ADAL" clId="{9C4927EB-C328-4B88-B4FD-385CC934FC45}" dt="2025-05-28T09:52:40.655" v="22"/>
        <pc:sldMkLst>
          <pc:docMk/>
          <pc:sldMk cId="3748959767" sldId="347"/>
        </pc:sldMkLst>
        <pc:picChg chg="mod">
          <ac:chgData name="Sidibe, Amadou Michel" userId="5af7669f-6fdc-420a-8c25-84d8f0ff2989" providerId="ADAL" clId="{9C4927EB-C328-4B88-B4FD-385CC934FC45}" dt="2025-05-28T09:44:51.515" v="3" actId="14100"/>
          <ac:picMkLst>
            <pc:docMk/>
            <pc:sldMk cId="3748959767" sldId="347"/>
            <ac:picMk id="3" creationId="{933C8386-6B77-C461-8808-F831E7D9F606}"/>
          </ac:picMkLst>
        </pc:picChg>
        <pc:picChg chg="add mod">
          <ac:chgData name="Sidibe, Amadou Michel" userId="5af7669f-6fdc-420a-8c25-84d8f0ff2989" providerId="ADAL" clId="{9C4927EB-C328-4B88-B4FD-385CC934FC45}" dt="2025-05-28T09:52:40.655" v="22"/>
          <ac:picMkLst>
            <pc:docMk/>
            <pc:sldMk cId="3748959767" sldId="347"/>
            <ac:picMk id="7" creationId="{5E047918-342D-0677-ECCF-C4E9129D3A9E}"/>
          </ac:picMkLst>
        </pc:picChg>
        <pc:picChg chg="mod">
          <ac:chgData name="Sidibe, Amadou Michel" userId="5af7669f-6fdc-420a-8c25-84d8f0ff2989" providerId="ADAL" clId="{9C4927EB-C328-4B88-B4FD-385CC934FC45}" dt="2025-05-28T09:44:57.169" v="5" actId="1076"/>
          <ac:picMkLst>
            <pc:docMk/>
            <pc:sldMk cId="3748959767" sldId="347"/>
            <ac:picMk id="21" creationId="{C2CC1BB1-4586-3DCB-AFB4-F0257CF244D7}"/>
          </ac:picMkLst>
        </pc:picChg>
      </pc:sldChg>
      <pc:sldChg chg="addSp modSp mod">
        <pc:chgData name="Sidibe, Amadou Michel" userId="5af7669f-6fdc-420a-8c25-84d8f0ff2989" providerId="ADAL" clId="{9C4927EB-C328-4B88-B4FD-385CC934FC45}" dt="2025-05-28T09:52:34.159" v="21" actId="1076"/>
        <pc:sldMkLst>
          <pc:docMk/>
          <pc:sldMk cId="3182870420" sldId="353"/>
        </pc:sldMkLst>
        <pc:picChg chg="mod">
          <ac:chgData name="Sidibe, Amadou Michel" userId="5af7669f-6fdc-420a-8c25-84d8f0ff2989" providerId="ADAL" clId="{9C4927EB-C328-4B88-B4FD-385CC934FC45}" dt="2025-05-28T09:44:44.982" v="2" actId="1076"/>
          <ac:picMkLst>
            <pc:docMk/>
            <pc:sldMk cId="3182870420" sldId="353"/>
            <ac:picMk id="4" creationId="{300EA9AE-60A5-B6BD-AE93-B41D91EAA33E}"/>
          </ac:picMkLst>
        </pc:picChg>
        <pc:picChg chg="mod">
          <ac:chgData name="Sidibe, Amadou Michel" userId="5af7669f-6fdc-420a-8c25-84d8f0ff2989" providerId="ADAL" clId="{9C4927EB-C328-4B88-B4FD-385CC934FC45}" dt="2025-05-28T09:44:40.767" v="1" actId="14100"/>
          <ac:picMkLst>
            <pc:docMk/>
            <pc:sldMk cId="3182870420" sldId="353"/>
            <ac:picMk id="6" creationId="{7F938C71-35E7-2BE7-985A-BC65352E3414}"/>
          </ac:picMkLst>
        </pc:picChg>
        <pc:picChg chg="add mod">
          <ac:chgData name="Sidibe, Amadou Michel" userId="5af7669f-6fdc-420a-8c25-84d8f0ff2989" providerId="ADAL" clId="{9C4927EB-C328-4B88-B4FD-385CC934FC45}" dt="2025-05-28T09:52:34.159" v="21" actId="1076"/>
          <ac:picMkLst>
            <pc:docMk/>
            <pc:sldMk cId="3182870420" sldId="353"/>
            <ac:picMk id="8" creationId="{834F7B10-3FD6-4862-B8F9-8B1A8F10F1E7}"/>
          </ac:picMkLst>
        </pc:picChg>
      </pc:sldChg>
      <pc:sldChg chg="addSp modSp mod">
        <pc:chgData name="Sidibe, Amadou Michel" userId="5af7669f-6fdc-420a-8c25-84d8f0ff2989" providerId="ADAL" clId="{9C4927EB-C328-4B88-B4FD-385CC934FC45}" dt="2025-05-28T15:21:12.320" v="146" actId="14100"/>
        <pc:sldMkLst>
          <pc:docMk/>
          <pc:sldMk cId="2160819146" sldId="356"/>
        </pc:sldMkLst>
        <pc:spChg chg="mod">
          <ac:chgData name="Sidibe, Amadou Michel" userId="5af7669f-6fdc-420a-8c25-84d8f0ff2989" providerId="ADAL" clId="{9C4927EB-C328-4B88-B4FD-385CC934FC45}" dt="2025-05-28T09:45:28.155" v="11" actId="1076"/>
          <ac:spMkLst>
            <pc:docMk/>
            <pc:sldMk cId="2160819146" sldId="356"/>
            <ac:spMk id="5" creationId="{A77AAEF5-4144-3C6F-29E7-DE82ED28EEEF}"/>
          </ac:spMkLst>
        </pc:spChg>
        <pc:picChg chg="mod">
          <ac:chgData name="Sidibe, Amadou Michel" userId="5af7669f-6fdc-420a-8c25-84d8f0ff2989" providerId="ADAL" clId="{9C4927EB-C328-4B88-B4FD-385CC934FC45}" dt="2025-05-28T09:45:12.970" v="8" actId="1076"/>
          <ac:picMkLst>
            <pc:docMk/>
            <pc:sldMk cId="2160819146" sldId="356"/>
            <ac:picMk id="2" creationId="{C712CC18-F578-6D3C-A51F-C2B0D51237DF}"/>
          </ac:picMkLst>
        </pc:picChg>
        <pc:picChg chg="add mod">
          <ac:chgData name="Sidibe, Amadou Michel" userId="5af7669f-6fdc-420a-8c25-84d8f0ff2989" providerId="ADAL" clId="{9C4927EB-C328-4B88-B4FD-385CC934FC45}" dt="2025-05-28T09:45:22.334" v="10" actId="1076"/>
          <ac:picMkLst>
            <pc:docMk/>
            <pc:sldMk cId="2160819146" sldId="356"/>
            <ac:picMk id="3" creationId="{8EECABCF-7D36-DEEE-D637-6AE7455E2084}"/>
          </ac:picMkLst>
        </pc:picChg>
        <pc:picChg chg="add mod">
          <ac:chgData name="Sidibe, Amadou Michel" userId="5af7669f-6fdc-420a-8c25-84d8f0ff2989" providerId="ADAL" clId="{9C4927EB-C328-4B88-B4FD-385CC934FC45}" dt="2025-05-28T15:21:12.320" v="146" actId="14100"/>
          <ac:picMkLst>
            <pc:docMk/>
            <pc:sldMk cId="2160819146" sldId="356"/>
            <ac:picMk id="6" creationId="{E391CE41-C4FD-FBC5-8E17-1357B45CE484}"/>
          </ac:picMkLst>
        </pc:picChg>
        <pc:picChg chg="mod">
          <ac:chgData name="Sidibe, Amadou Michel" userId="5af7669f-6fdc-420a-8c25-84d8f0ff2989" providerId="ADAL" clId="{9C4927EB-C328-4B88-B4FD-385CC934FC45}" dt="2025-05-28T09:45:05.641" v="6" actId="1076"/>
          <ac:picMkLst>
            <pc:docMk/>
            <pc:sldMk cId="2160819146" sldId="356"/>
            <ac:picMk id="10" creationId="{A4B66E20-7C5E-B98F-E812-4B28E8B512B5}"/>
          </ac:picMkLst>
        </pc:picChg>
      </pc:sldChg>
      <pc:sldChg chg="addSp modSp mod">
        <pc:chgData name="Sidibe, Amadou Michel" userId="5af7669f-6fdc-420a-8c25-84d8f0ff2989" providerId="ADAL" clId="{9C4927EB-C328-4B88-B4FD-385CC934FC45}" dt="2025-05-28T16:12:17.680" v="199" actId="1076"/>
        <pc:sldMkLst>
          <pc:docMk/>
          <pc:sldMk cId="3418800822" sldId="762"/>
        </pc:sldMkLst>
        <pc:picChg chg="add mod">
          <ac:chgData name="Sidibe, Amadou Michel" userId="5af7669f-6fdc-420a-8c25-84d8f0ff2989" providerId="ADAL" clId="{9C4927EB-C328-4B88-B4FD-385CC934FC45}" dt="2025-05-28T10:54:31.945" v="139" actId="14100"/>
          <ac:picMkLst>
            <pc:docMk/>
            <pc:sldMk cId="3418800822" sldId="762"/>
            <ac:picMk id="3" creationId="{BCED8E55-87B8-D31C-D46F-46761F7AC0CE}"/>
          </ac:picMkLst>
        </pc:picChg>
        <pc:picChg chg="mod">
          <ac:chgData name="Sidibe, Amadou Michel" userId="5af7669f-6fdc-420a-8c25-84d8f0ff2989" providerId="ADAL" clId="{9C4927EB-C328-4B88-B4FD-385CC934FC45}" dt="2025-05-28T16:12:17.680" v="199" actId="1076"/>
          <ac:picMkLst>
            <pc:docMk/>
            <pc:sldMk cId="3418800822" sldId="762"/>
            <ac:picMk id="5" creationId="{F4294DD9-5B3C-58A6-779D-674BF80C4A3C}"/>
          </ac:picMkLst>
        </pc:picChg>
        <pc:picChg chg="mod">
          <ac:chgData name="Sidibe, Amadou Michel" userId="5af7669f-6fdc-420a-8c25-84d8f0ff2989" providerId="ADAL" clId="{9C4927EB-C328-4B88-B4FD-385CC934FC45}" dt="2025-05-28T15:57:05.297" v="156" actId="14100"/>
          <ac:picMkLst>
            <pc:docMk/>
            <pc:sldMk cId="3418800822" sldId="762"/>
            <ac:picMk id="10" creationId="{B9CEE505-341C-D06B-6176-27BDD6D7F085}"/>
          </ac:picMkLst>
        </pc:picChg>
      </pc:sldChg>
      <pc:sldChg chg="addSp delSp modSp mod">
        <pc:chgData name="Sidibe, Amadou Michel" userId="5af7669f-6fdc-420a-8c25-84d8f0ff2989" providerId="ADAL" clId="{9C4927EB-C328-4B88-B4FD-385CC934FC45}" dt="2025-05-28T15:42:39.994" v="155" actId="14100"/>
        <pc:sldMkLst>
          <pc:docMk/>
          <pc:sldMk cId="2360676869" sldId="2124818081"/>
        </pc:sldMkLst>
        <pc:spChg chg="mod">
          <ac:chgData name="Sidibe, Amadou Michel" userId="5af7669f-6fdc-420a-8c25-84d8f0ff2989" providerId="ADAL" clId="{9C4927EB-C328-4B88-B4FD-385CC934FC45}" dt="2025-05-28T10:38:40.451" v="117" actId="1035"/>
          <ac:spMkLst>
            <pc:docMk/>
            <pc:sldMk cId="2360676869" sldId="2124818081"/>
            <ac:spMk id="2" creationId="{789D213A-704D-D009-BBEF-AAD23BE59CAD}"/>
          </ac:spMkLst>
        </pc:spChg>
        <pc:spChg chg="mod">
          <ac:chgData name="Sidibe, Amadou Michel" userId="5af7669f-6fdc-420a-8c25-84d8f0ff2989" providerId="ADAL" clId="{9C4927EB-C328-4B88-B4FD-385CC934FC45}" dt="2025-05-28T10:38:46.552" v="130" actId="1036"/>
          <ac:spMkLst>
            <pc:docMk/>
            <pc:sldMk cId="2360676869" sldId="2124818081"/>
            <ac:spMk id="7" creationId="{C6D473D5-4799-B0D0-8BC8-79C84FAFC72D}"/>
          </ac:spMkLst>
        </pc:spChg>
        <pc:picChg chg="mod">
          <ac:chgData name="Sidibe, Amadou Michel" userId="5af7669f-6fdc-420a-8c25-84d8f0ff2989" providerId="ADAL" clId="{9C4927EB-C328-4B88-B4FD-385CC934FC45}" dt="2025-05-28T15:42:35.181" v="154" actId="14100"/>
          <ac:picMkLst>
            <pc:docMk/>
            <pc:sldMk cId="2360676869" sldId="2124818081"/>
            <ac:picMk id="3" creationId="{546F7D69-046F-FB21-27B1-C86919243983}"/>
          </ac:picMkLst>
        </pc:picChg>
        <pc:picChg chg="add del mod">
          <ac:chgData name="Sidibe, Amadou Michel" userId="5af7669f-6fdc-420a-8c25-84d8f0ff2989" providerId="ADAL" clId="{9C4927EB-C328-4B88-B4FD-385CC934FC45}" dt="2025-05-28T10:54:26.002" v="138" actId="14100"/>
          <ac:picMkLst>
            <pc:docMk/>
            <pc:sldMk cId="2360676869" sldId="2124818081"/>
            <ac:picMk id="5" creationId="{52FC34B3-370C-BD84-46CD-FF352D77BEA2}"/>
          </ac:picMkLst>
        </pc:picChg>
        <pc:picChg chg="mod">
          <ac:chgData name="Sidibe, Amadou Michel" userId="5af7669f-6fdc-420a-8c25-84d8f0ff2989" providerId="ADAL" clId="{9C4927EB-C328-4B88-B4FD-385CC934FC45}" dt="2025-05-28T10:38:28.852" v="102" actId="14100"/>
          <ac:picMkLst>
            <pc:docMk/>
            <pc:sldMk cId="2360676869" sldId="2124818081"/>
            <ac:picMk id="6" creationId="{8B3F9E6E-D7B4-9CDD-FA71-2D9B4BB3974F}"/>
          </ac:picMkLst>
        </pc:picChg>
        <pc:picChg chg="add del mod">
          <ac:chgData name="Sidibe, Amadou Michel" userId="5af7669f-6fdc-420a-8c25-84d8f0ff2989" providerId="ADAL" clId="{9C4927EB-C328-4B88-B4FD-385CC934FC45}" dt="2025-05-28T15:42:39.994" v="155" actId="14100"/>
          <ac:picMkLst>
            <pc:docMk/>
            <pc:sldMk cId="2360676869" sldId="2124818081"/>
            <ac:picMk id="10" creationId="{104EAD76-100E-FF35-8043-2A78D4C77013}"/>
          </ac:picMkLst>
        </pc:picChg>
      </pc:sldChg>
      <pc:sldChg chg="addSp delSp modSp mod">
        <pc:chgData name="Sidibe, Amadou Michel" userId="5af7669f-6fdc-420a-8c25-84d8f0ff2989" providerId="ADAL" clId="{9C4927EB-C328-4B88-B4FD-385CC934FC45}" dt="2025-05-28T15:58:16.050" v="169" actId="14100"/>
        <pc:sldMkLst>
          <pc:docMk/>
          <pc:sldMk cId="787008690" sldId="2124818094"/>
        </pc:sldMkLst>
        <pc:spChg chg="mod">
          <ac:chgData name="Sidibe, Amadou Michel" userId="5af7669f-6fdc-420a-8c25-84d8f0ff2989" providerId="ADAL" clId="{9C4927EB-C328-4B88-B4FD-385CC934FC45}" dt="2025-05-28T10:15:32.051" v="85" actId="1076"/>
          <ac:spMkLst>
            <pc:docMk/>
            <pc:sldMk cId="787008690" sldId="2124818094"/>
            <ac:spMk id="2" creationId="{9B44065B-97A2-3227-69FD-D84C8BAA50C3}"/>
          </ac:spMkLst>
        </pc:spChg>
        <pc:picChg chg="add mod">
          <ac:chgData name="Sidibe, Amadou Michel" userId="5af7669f-6fdc-420a-8c25-84d8f0ff2989" providerId="ADAL" clId="{9C4927EB-C328-4B88-B4FD-385CC934FC45}" dt="2025-05-28T15:58:16.050" v="169" actId="14100"/>
          <ac:picMkLst>
            <pc:docMk/>
            <pc:sldMk cId="787008690" sldId="2124818094"/>
            <ac:picMk id="4" creationId="{A4935B87-694D-F119-505E-DF818CE8DBF4}"/>
          </ac:picMkLst>
        </pc:picChg>
        <pc:picChg chg="del">
          <ac:chgData name="Sidibe, Amadou Michel" userId="5af7669f-6fdc-420a-8c25-84d8f0ff2989" providerId="ADAL" clId="{9C4927EB-C328-4B88-B4FD-385CC934FC45}" dt="2025-05-28T10:15:44.593" v="86" actId="478"/>
          <ac:picMkLst>
            <pc:docMk/>
            <pc:sldMk cId="787008690" sldId="2124818094"/>
            <ac:picMk id="5" creationId="{D22D8B92-828A-1A5F-24F9-A9F369F21C78}"/>
          </ac:picMkLst>
        </pc:picChg>
        <pc:picChg chg="add mod">
          <ac:chgData name="Sidibe, Amadou Michel" userId="5af7669f-6fdc-420a-8c25-84d8f0ff2989" providerId="ADAL" clId="{9C4927EB-C328-4B88-B4FD-385CC934FC45}" dt="2025-05-28T10:16:02.359" v="91" actId="14100"/>
          <ac:picMkLst>
            <pc:docMk/>
            <pc:sldMk cId="787008690" sldId="2124818094"/>
            <ac:picMk id="6" creationId="{CFA848CF-071D-B3D8-0218-80C0A8ED321C}"/>
          </ac:picMkLst>
        </pc:picChg>
        <pc:picChg chg="add mod">
          <ac:chgData name="Sidibe, Amadou Michel" userId="5af7669f-6fdc-420a-8c25-84d8f0ff2989" providerId="ADAL" clId="{9C4927EB-C328-4B88-B4FD-385CC934FC45}" dt="2025-05-28T15:58:08.090" v="168" actId="14100"/>
          <ac:picMkLst>
            <pc:docMk/>
            <pc:sldMk cId="787008690" sldId="2124818094"/>
            <ac:picMk id="7" creationId="{93FAED22-0EA1-B813-E014-7E45A8A6A0DC}"/>
          </ac:picMkLst>
        </pc:picChg>
      </pc:sldChg>
      <pc:sldChg chg="addSp modSp mod">
        <pc:chgData name="Sidibe, Amadou Michel" userId="5af7669f-6fdc-420a-8c25-84d8f0ff2989" providerId="ADAL" clId="{9C4927EB-C328-4B88-B4FD-385CC934FC45}" dt="2025-05-28T15:58:48.565" v="171" actId="404"/>
        <pc:sldMkLst>
          <pc:docMk/>
          <pc:sldMk cId="2263629746" sldId="2124818095"/>
        </pc:sldMkLst>
        <pc:spChg chg="mod">
          <ac:chgData name="Sidibe, Amadou Michel" userId="5af7669f-6fdc-420a-8c25-84d8f0ff2989" providerId="ADAL" clId="{9C4927EB-C328-4B88-B4FD-385CC934FC45}" dt="2025-05-28T15:58:48.565" v="171" actId="404"/>
          <ac:spMkLst>
            <pc:docMk/>
            <pc:sldMk cId="2263629746" sldId="2124818095"/>
            <ac:spMk id="4" creationId="{DD0DD99B-229E-CF48-5635-0A333456D2F6}"/>
          </ac:spMkLst>
        </pc:spChg>
        <pc:spChg chg="mod">
          <ac:chgData name="Sidibe, Amadou Michel" userId="5af7669f-6fdc-420a-8c25-84d8f0ff2989" providerId="ADAL" clId="{9C4927EB-C328-4B88-B4FD-385CC934FC45}" dt="2025-05-28T09:57:47.511" v="73" actId="20577"/>
          <ac:spMkLst>
            <pc:docMk/>
            <pc:sldMk cId="2263629746" sldId="2124818095"/>
            <ac:spMk id="15" creationId="{91FFE5FD-BB35-EDDF-FBD3-6E17DFFFE38E}"/>
          </ac:spMkLst>
        </pc:spChg>
        <pc:picChg chg="add mod">
          <ac:chgData name="Sidibe, Amadou Michel" userId="5af7669f-6fdc-420a-8c25-84d8f0ff2989" providerId="ADAL" clId="{9C4927EB-C328-4B88-B4FD-385CC934FC45}" dt="2025-05-28T15:58:27.972" v="170" actId="14100"/>
          <ac:picMkLst>
            <pc:docMk/>
            <pc:sldMk cId="2263629746" sldId="2124818095"/>
            <ac:picMk id="3" creationId="{D06BD88C-8758-068B-0028-6C42512E24DE}"/>
          </ac:picMkLst>
        </pc:picChg>
        <pc:picChg chg="add mod">
          <ac:chgData name="Sidibe, Amadou Michel" userId="5af7669f-6fdc-420a-8c25-84d8f0ff2989" providerId="ADAL" clId="{9C4927EB-C328-4B88-B4FD-385CC934FC45}" dt="2025-05-28T10:16:24.225" v="95" actId="1076"/>
          <ac:picMkLst>
            <pc:docMk/>
            <pc:sldMk cId="2263629746" sldId="2124818095"/>
            <ac:picMk id="5" creationId="{843E89E7-6BE3-640B-6942-B2DA1EB24AFD}"/>
          </ac:picMkLst>
        </pc:picChg>
        <pc:picChg chg="add mod">
          <ac:chgData name="Sidibe, Amadou Michel" userId="5af7669f-6fdc-420a-8c25-84d8f0ff2989" providerId="ADAL" clId="{9C4927EB-C328-4B88-B4FD-385CC934FC45}" dt="2025-05-28T10:54:47.813" v="142" actId="14100"/>
          <ac:picMkLst>
            <pc:docMk/>
            <pc:sldMk cId="2263629746" sldId="2124818095"/>
            <ac:picMk id="6" creationId="{9F30524A-6733-EA95-08FA-20ECC31003C4}"/>
          </ac:picMkLst>
        </pc:picChg>
      </pc:sldChg>
      <pc:sldChg chg="addSp modSp mod">
        <pc:chgData name="Sidibe, Amadou Michel" userId="5af7669f-6fdc-420a-8c25-84d8f0ff2989" providerId="ADAL" clId="{9C4927EB-C328-4B88-B4FD-385CC934FC45}" dt="2025-05-28T10:54:55.724" v="144" actId="1076"/>
        <pc:sldMkLst>
          <pc:docMk/>
          <pc:sldMk cId="3091102526" sldId="2124818096"/>
        </pc:sldMkLst>
        <pc:graphicFrameChg chg="mod">
          <ac:chgData name="Sidibe, Amadou Michel" userId="5af7669f-6fdc-420a-8c25-84d8f0ff2989" providerId="ADAL" clId="{9C4927EB-C328-4B88-B4FD-385CC934FC45}" dt="2025-05-28T09:56:04.769" v="58" actId="1076"/>
          <ac:graphicFrameMkLst>
            <pc:docMk/>
            <pc:sldMk cId="3091102526" sldId="2124818096"/>
            <ac:graphicFrameMk id="5" creationId="{1E316C44-6108-81F4-610D-F2BC403F1710}"/>
          </ac:graphicFrameMkLst>
        </pc:graphicFrameChg>
        <pc:picChg chg="add mod">
          <ac:chgData name="Sidibe, Amadou Michel" userId="5af7669f-6fdc-420a-8c25-84d8f0ff2989" providerId="ADAL" clId="{9C4927EB-C328-4B88-B4FD-385CC934FC45}" dt="2025-05-28T09:56:27.453" v="61" actId="14100"/>
          <ac:picMkLst>
            <pc:docMk/>
            <pc:sldMk cId="3091102526" sldId="2124818096"/>
            <ac:picMk id="3" creationId="{06E3447D-19BA-823B-7A1F-10DDEA29FF9F}"/>
          </ac:picMkLst>
        </pc:picChg>
        <pc:picChg chg="add mod">
          <ac:chgData name="Sidibe, Amadou Michel" userId="5af7669f-6fdc-420a-8c25-84d8f0ff2989" providerId="ADAL" clId="{9C4927EB-C328-4B88-B4FD-385CC934FC45}" dt="2025-05-28T09:56:33.012" v="63" actId="1076"/>
          <ac:picMkLst>
            <pc:docMk/>
            <pc:sldMk cId="3091102526" sldId="2124818096"/>
            <ac:picMk id="4" creationId="{5DA76405-6765-90C0-C627-20360F86AAC9}"/>
          </ac:picMkLst>
        </pc:picChg>
        <pc:picChg chg="add mod">
          <ac:chgData name="Sidibe, Amadou Michel" userId="5af7669f-6fdc-420a-8c25-84d8f0ff2989" providerId="ADAL" clId="{9C4927EB-C328-4B88-B4FD-385CC934FC45}" dt="2025-05-28T10:54:55.724" v="144" actId="1076"/>
          <ac:picMkLst>
            <pc:docMk/>
            <pc:sldMk cId="3091102526" sldId="2124818096"/>
            <ac:picMk id="6" creationId="{95DCE67A-5DA0-DA34-6950-4C4827E59A52}"/>
          </ac:picMkLst>
        </pc:picChg>
      </pc:sldChg>
      <pc:sldChg chg="del">
        <pc:chgData name="Sidibe, Amadou Michel" userId="5af7669f-6fdc-420a-8c25-84d8f0ff2989" providerId="ADAL" clId="{9C4927EB-C328-4B88-B4FD-385CC934FC45}" dt="2025-05-28T09:47:11.177" v="18" actId="2696"/>
        <pc:sldMkLst>
          <pc:docMk/>
          <pc:sldMk cId="1788091693" sldId="2124818098"/>
        </pc:sldMkLst>
      </pc:sldChg>
      <pc:sldChg chg="addSp modSp mod">
        <pc:chgData name="Sidibe, Amadou Michel" userId="5af7669f-6fdc-420a-8c25-84d8f0ff2989" providerId="ADAL" clId="{9C4927EB-C328-4B88-B4FD-385CC934FC45}" dt="2025-05-28T16:12:24.656" v="200" actId="1076"/>
        <pc:sldMkLst>
          <pc:docMk/>
          <pc:sldMk cId="3262117650" sldId="2124818099"/>
        </pc:sldMkLst>
        <pc:spChg chg="mod">
          <ac:chgData name="Sidibe, Amadou Michel" userId="5af7669f-6fdc-420a-8c25-84d8f0ff2989" providerId="ADAL" clId="{9C4927EB-C328-4B88-B4FD-385CC934FC45}" dt="2025-05-28T15:57:41.658" v="164" actId="404"/>
          <ac:spMkLst>
            <pc:docMk/>
            <pc:sldMk cId="3262117650" sldId="2124818099"/>
            <ac:spMk id="2" creationId="{3832AD2E-C4D6-E417-EE75-43668792668C}"/>
          </ac:spMkLst>
        </pc:spChg>
        <pc:picChg chg="add mod">
          <ac:chgData name="Sidibe, Amadou Michel" userId="5af7669f-6fdc-420a-8c25-84d8f0ff2989" providerId="ADAL" clId="{9C4927EB-C328-4B88-B4FD-385CC934FC45}" dt="2025-05-28T15:57:35.925" v="163" actId="14100"/>
          <ac:picMkLst>
            <pc:docMk/>
            <pc:sldMk cId="3262117650" sldId="2124818099"/>
            <ac:picMk id="3" creationId="{FA5B6B37-CBBE-9157-5162-F936D852209E}"/>
          </ac:picMkLst>
        </pc:picChg>
        <pc:picChg chg="mod">
          <ac:chgData name="Sidibe, Amadou Michel" userId="5af7669f-6fdc-420a-8c25-84d8f0ff2989" providerId="ADAL" clId="{9C4927EB-C328-4B88-B4FD-385CC934FC45}" dt="2025-05-28T16:12:24.656" v="200" actId="1076"/>
          <ac:picMkLst>
            <pc:docMk/>
            <pc:sldMk cId="3262117650" sldId="2124818099"/>
            <ac:picMk id="5" creationId="{62406BD0-F379-2878-B3CD-DAB34601F655}"/>
          </ac:picMkLst>
        </pc:picChg>
        <pc:picChg chg="mod">
          <ac:chgData name="Sidibe, Amadou Michel" userId="5af7669f-6fdc-420a-8c25-84d8f0ff2989" providerId="ADAL" clId="{9C4927EB-C328-4B88-B4FD-385CC934FC45}" dt="2025-05-28T15:57:17.027" v="158" actId="1076"/>
          <ac:picMkLst>
            <pc:docMk/>
            <pc:sldMk cId="3262117650" sldId="2124818099"/>
            <ac:picMk id="6" creationId="{287F0599-FB65-FEB3-DAAF-5E0D551B68F3}"/>
          </ac:picMkLst>
        </pc:picChg>
        <pc:picChg chg="mod">
          <ac:chgData name="Sidibe, Amadou Michel" userId="5af7669f-6fdc-420a-8c25-84d8f0ff2989" providerId="ADAL" clId="{9C4927EB-C328-4B88-B4FD-385CC934FC45}" dt="2025-05-28T15:57:21.953" v="160" actId="14100"/>
          <ac:picMkLst>
            <pc:docMk/>
            <pc:sldMk cId="3262117650" sldId="2124818099"/>
            <ac:picMk id="15" creationId="{F593FABE-7782-772F-C002-FD62C052A639}"/>
          </ac:picMkLst>
        </pc:picChg>
      </pc:sldChg>
      <pc:sldChg chg="addSp modSp mod">
        <pc:chgData name="Sidibe, Amadou Michel" userId="5af7669f-6fdc-420a-8c25-84d8f0ff2989" providerId="ADAL" clId="{9C4927EB-C328-4B88-B4FD-385CC934FC45}" dt="2025-05-28T16:12:28.893" v="201" actId="1076"/>
        <pc:sldMkLst>
          <pc:docMk/>
          <pc:sldMk cId="1080170184" sldId="2124818100"/>
        </pc:sldMkLst>
        <pc:spChg chg="mod">
          <ac:chgData name="Sidibe, Amadou Michel" userId="5af7669f-6fdc-420a-8c25-84d8f0ff2989" providerId="ADAL" clId="{9C4927EB-C328-4B88-B4FD-385CC934FC45}" dt="2025-05-28T15:57:59.112" v="167" actId="27636"/>
          <ac:spMkLst>
            <pc:docMk/>
            <pc:sldMk cId="1080170184" sldId="2124818100"/>
            <ac:spMk id="2" creationId="{85D1919C-98CE-9668-8B37-E8A5A39E95AE}"/>
          </ac:spMkLst>
        </pc:spChg>
        <pc:picChg chg="add mod">
          <ac:chgData name="Sidibe, Amadou Michel" userId="5af7669f-6fdc-420a-8c25-84d8f0ff2989" providerId="ADAL" clId="{9C4927EB-C328-4B88-B4FD-385CC934FC45}" dt="2025-05-28T10:54:40.259" v="141" actId="14100"/>
          <ac:picMkLst>
            <pc:docMk/>
            <pc:sldMk cId="1080170184" sldId="2124818100"/>
            <ac:picMk id="3" creationId="{569334B0-51F6-094B-38E0-A4C32CB97EB7}"/>
          </ac:picMkLst>
        </pc:picChg>
        <pc:picChg chg="mod">
          <ac:chgData name="Sidibe, Amadou Michel" userId="5af7669f-6fdc-420a-8c25-84d8f0ff2989" providerId="ADAL" clId="{9C4927EB-C328-4B88-B4FD-385CC934FC45}" dt="2025-05-28T16:12:28.893" v="201" actId="1076"/>
          <ac:picMkLst>
            <pc:docMk/>
            <pc:sldMk cId="1080170184" sldId="2124818100"/>
            <ac:picMk id="5" creationId="{B5123F00-17FB-3BA8-5D16-C6F1C2009C05}"/>
          </ac:picMkLst>
        </pc:picChg>
        <pc:picChg chg="mod">
          <ac:chgData name="Sidibe, Amadou Michel" userId="5af7669f-6fdc-420a-8c25-84d8f0ff2989" providerId="ADAL" clId="{9C4927EB-C328-4B88-B4FD-385CC934FC45}" dt="2025-05-28T09:53:55.413" v="42" actId="14100"/>
          <ac:picMkLst>
            <pc:docMk/>
            <pc:sldMk cId="1080170184" sldId="2124818100"/>
            <ac:picMk id="6" creationId="{5892118F-4F87-AA95-4A25-A3CB11F40032}"/>
          </ac:picMkLst>
        </pc:picChg>
        <pc:picChg chg="mod">
          <ac:chgData name="Sidibe, Amadou Michel" userId="5af7669f-6fdc-420a-8c25-84d8f0ff2989" providerId="ADAL" clId="{9C4927EB-C328-4B88-B4FD-385CC934FC45}" dt="2025-05-28T15:57:53.729" v="165" actId="14100"/>
          <ac:picMkLst>
            <pc:docMk/>
            <pc:sldMk cId="1080170184" sldId="2124818100"/>
            <ac:picMk id="12" creationId="{0268C020-9063-B2A5-88E5-7E7FEAA127F6}"/>
          </ac:picMkLst>
        </pc:picChg>
      </pc:sldChg>
      <pc:sldChg chg="add del">
        <pc:chgData name="Sidibe, Amadou Michel" userId="5af7669f-6fdc-420a-8c25-84d8f0ff2989" providerId="ADAL" clId="{9C4927EB-C328-4B88-B4FD-385CC934FC45}" dt="2025-05-28T09:47:16.557" v="19" actId="2696"/>
        <pc:sldMkLst>
          <pc:docMk/>
          <pc:sldMk cId="2791133263" sldId="2124818101"/>
        </pc:sldMkLst>
      </pc:sldChg>
      <pc:sldChg chg="addSp modSp add mod">
        <pc:chgData name="Sidibe, Amadou Michel" userId="5af7669f-6fdc-420a-8c25-84d8f0ff2989" providerId="ADAL" clId="{9C4927EB-C328-4B88-B4FD-385CC934FC45}" dt="2025-05-28T15:22:05.969" v="153" actId="14100"/>
        <pc:sldMkLst>
          <pc:docMk/>
          <pc:sldMk cId="2244220447" sldId="2124818102"/>
        </pc:sldMkLst>
        <pc:spChg chg="mod">
          <ac:chgData name="Sidibe, Amadou Michel" userId="5af7669f-6fdc-420a-8c25-84d8f0ff2989" providerId="ADAL" clId="{9C4927EB-C328-4B88-B4FD-385CC934FC45}" dt="2025-05-28T15:22:05.969" v="153" actId="14100"/>
          <ac:spMkLst>
            <pc:docMk/>
            <pc:sldMk cId="2244220447" sldId="2124818102"/>
            <ac:spMk id="2" creationId="{EF0FBD10-CFF7-7367-51FD-3A2D4F37928E}"/>
          </ac:spMkLst>
        </pc:spChg>
        <pc:spChg chg="mod">
          <ac:chgData name="Sidibe, Amadou Michel" userId="5af7669f-6fdc-420a-8c25-84d8f0ff2989" providerId="ADAL" clId="{9C4927EB-C328-4B88-B4FD-385CC934FC45}" dt="2025-05-28T09:53:23.772" v="31" actId="1076"/>
          <ac:spMkLst>
            <pc:docMk/>
            <pc:sldMk cId="2244220447" sldId="2124818102"/>
            <ac:spMk id="7" creationId="{FF441B57-8E7A-245E-CC83-66486C2F6E13}"/>
          </ac:spMkLst>
        </pc:spChg>
        <pc:picChg chg="add mod">
          <ac:chgData name="Sidibe, Amadou Michel" userId="5af7669f-6fdc-420a-8c25-84d8f0ff2989" providerId="ADAL" clId="{9C4927EB-C328-4B88-B4FD-385CC934FC45}" dt="2025-05-28T15:21:59.340" v="152" actId="14100"/>
          <ac:picMkLst>
            <pc:docMk/>
            <pc:sldMk cId="2244220447" sldId="2124818102"/>
            <ac:picMk id="3" creationId="{DC7A152E-80B5-02DD-493A-4D5365012E2C}"/>
          </ac:picMkLst>
        </pc:picChg>
        <pc:picChg chg="add mod">
          <ac:chgData name="Sidibe, Amadou Michel" userId="5af7669f-6fdc-420a-8c25-84d8f0ff2989" providerId="ADAL" clId="{9C4927EB-C328-4B88-B4FD-385CC934FC45}" dt="2025-05-28T15:21:51.316" v="151" actId="14100"/>
          <ac:picMkLst>
            <pc:docMk/>
            <pc:sldMk cId="2244220447" sldId="2124818102"/>
            <ac:picMk id="4" creationId="{4809A5FE-0ADF-5630-6CCF-BB7921E3404D}"/>
          </ac:picMkLst>
        </pc:picChg>
        <pc:picChg chg="mod">
          <ac:chgData name="Sidibe, Amadou Michel" userId="5af7669f-6fdc-420a-8c25-84d8f0ff2989" providerId="ADAL" clId="{9C4927EB-C328-4B88-B4FD-385CC934FC45}" dt="2025-05-28T09:53:27.496" v="32" actId="1076"/>
          <ac:picMkLst>
            <pc:docMk/>
            <pc:sldMk cId="2244220447" sldId="2124818102"/>
            <ac:picMk id="6" creationId="{4E06FDF7-1AB9-F2D2-97DA-6942CF3D8BFA}"/>
          </ac:picMkLst>
        </pc:picChg>
      </pc:sldChg>
      <pc:sldChg chg="addSp modSp add mod ord setBg">
        <pc:chgData name="Sidibe, Amadou Michel" userId="5af7669f-6fdc-420a-8c25-84d8f0ff2989" providerId="ADAL" clId="{9C4927EB-C328-4B88-B4FD-385CC934FC45}" dt="2025-05-28T15:21:28.977" v="149" actId="14100"/>
        <pc:sldMkLst>
          <pc:docMk/>
          <pc:sldMk cId="2047709565" sldId="2124818103"/>
        </pc:sldMkLst>
        <pc:spChg chg="mod">
          <ac:chgData name="Sidibe, Amadou Michel" userId="5af7669f-6fdc-420a-8c25-84d8f0ff2989" providerId="ADAL" clId="{9C4927EB-C328-4B88-B4FD-385CC934FC45}" dt="2025-05-28T09:53:07.189" v="27" actId="1076"/>
          <ac:spMkLst>
            <pc:docMk/>
            <pc:sldMk cId="2047709565" sldId="2124818103"/>
            <ac:spMk id="2" creationId="{789D213A-704D-D009-BBEF-AAD23BE59CAD}"/>
          </ac:spMkLst>
        </pc:spChg>
        <pc:spChg chg="mod">
          <ac:chgData name="Sidibe, Amadou Michel" userId="5af7669f-6fdc-420a-8c25-84d8f0ff2989" providerId="ADAL" clId="{9C4927EB-C328-4B88-B4FD-385CC934FC45}" dt="2025-05-28T09:52:55.634" v="24" actId="1076"/>
          <ac:spMkLst>
            <pc:docMk/>
            <pc:sldMk cId="2047709565" sldId="2124818103"/>
            <ac:spMk id="8" creationId="{08EC67C7-3FE1-B843-F1CE-3A5C82B1593C}"/>
          </ac:spMkLst>
        </pc:spChg>
        <pc:picChg chg="mod">
          <ac:chgData name="Sidibe, Amadou Michel" userId="5af7669f-6fdc-420a-8c25-84d8f0ff2989" providerId="ADAL" clId="{9C4927EB-C328-4B88-B4FD-385CC934FC45}" dt="2025-05-28T15:21:28.977" v="149" actId="14100"/>
          <ac:picMkLst>
            <pc:docMk/>
            <pc:sldMk cId="2047709565" sldId="2124818103"/>
            <ac:picMk id="3" creationId="{546F7D69-046F-FB21-27B1-C86919243983}"/>
          </ac:picMkLst>
        </pc:picChg>
        <pc:picChg chg="add mod">
          <ac:chgData name="Sidibe, Amadou Michel" userId="5af7669f-6fdc-420a-8c25-84d8f0ff2989" providerId="ADAL" clId="{9C4927EB-C328-4B88-B4FD-385CC934FC45}" dt="2025-05-28T15:21:17.736" v="147" actId="14100"/>
          <ac:picMkLst>
            <pc:docMk/>
            <pc:sldMk cId="2047709565" sldId="2124818103"/>
            <ac:picMk id="5" creationId="{09D8F8F4-A46B-75E4-9376-E68616183F8D}"/>
          </ac:picMkLst>
        </pc:picChg>
        <pc:picChg chg="add mod">
          <ac:chgData name="Sidibe, Amadou Michel" userId="5af7669f-6fdc-420a-8c25-84d8f0ff2989" providerId="ADAL" clId="{9C4927EB-C328-4B88-B4FD-385CC934FC45}" dt="2025-05-28T15:21:23.183" v="148" actId="14100"/>
          <ac:picMkLst>
            <pc:docMk/>
            <pc:sldMk cId="2047709565" sldId="2124818103"/>
            <ac:picMk id="7" creationId="{4617B3B5-DB8A-40F0-9AF4-E390A206A811}"/>
          </ac:picMkLst>
        </pc:picChg>
        <pc:picChg chg="mod">
          <ac:chgData name="Sidibe, Amadou Michel" userId="5af7669f-6fdc-420a-8c25-84d8f0ff2989" providerId="ADAL" clId="{9C4927EB-C328-4B88-B4FD-385CC934FC45}" dt="2025-05-28T09:52:59.767" v="25" actId="1076"/>
          <ac:picMkLst>
            <pc:docMk/>
            <pc:sldMk cId="2047709565" sldId="2124818103"/>
            <ac:picMk id="9" creationId="{EDD8CB42-6754-F070-9C6F-F55A63372C22}"/>
          </ac:picMkLst>
        </pc:picChg>
      </pc:sldChg>
      <pc:sldChg chg="add">
        <pc:chgData name="Sidibe, Amadou Michel" userId="5af7669f-6fdc-420a-8c25-84d8f0ff2989" providerId="ADAL" clId="{9C4927EB-C328-4B88-B4FD-385CC934FC45}" dt="2025-05-28T09:47:07.546" v="17"/>
        <pc:sldMkLst>
          <pc:docMk/>
          <pc:sldMk cId="2123460934" sldId="21248181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FE196-3F6B-4C23-8F8D-882534B4F8AE}" type="doc">
      <dgm:prSet loTypeId="urn:microsoft.com/office/officeart/2005/8/layout/hChevron3" loCatId="process" qsTypeId="urn:microsoft.com/office/officeart/2005/8/quickstyle/simple1" qsCatId="simple" csTypeId="urn:microsoft.com/office/officeart/2005/8/colors/accent1_2" csCatId="accent1" phldr="1"/>
      <dgm:spPr/>
    </dgm:pt>
    <dgm:pt modelId="{AFB46276-7354-4E28-B783-80B15AAF7156}">
      <dgm:prSet phldrT="[Text]"/>
      <dgm:spPr/>
      <dgm:t>
        <a:bodyPr/>
        <a:lstStyle/>
        <a:p>
          <a:r>
            <a:rPr lang="en-US" b="1" dirty="0"/>
            <a:t>Trust</a:t>
          </a:r>
          <a:endParaRPr lang="en-NG" b="1" dirty="0"/>
        </a:p>
      </dgm:t>
    </dgm:pt>
    <dgm:pt modelId="{29226857-80FD-4FF5-BD32-B2029D52045C}" type="parTrans" cxnId="{DB1C6AB3-1FE8-402F-9625-CC7809A3BD74}">
      <dgm:prSet/>
      <dgm:spPr/>
      <dgm:t>
        <a:bodyPr/>
        <a:lstStyle/>
        <a:p>
          <a:endParaRPr lang="en-NG" b="1"/>
        </a:p>
      </dgm:t>
    </dgm:pt>
    <dgm:pt modelId="{13C8CB07-D97B-4E31-B202-C3E6A0536D7B}" type="sibTrans" cxnId="{DB1C6AB3-1FE8-402F-9625-CC7809A3BD74}">
      <dgm:prSet/>
      <dgm:spPr/>
      <dgm:t>
        <a:bodyPr/>
        <a:lstStyle/>
        <a:p>
          <a:endParaRPr lang="en-NG" b="1"/>
        </a:p>
      </dgm:t>
    </dgm:pt>
    <dgm:pt modelId="{533D83B4-B548-4E0B-8DB4-D12599569C50}">
      <dgm:prSet phldrT="[Text]"/>
      <dgm:spPr/>
      <dgm:t>
        <a:bodyPr/>
        <a:lstStyle/>
        <a:p>
          <a:r>
            <a:rPr lang="en-US" b="1" dirty="0"/>
            <a:t>Inclusion</a:t>
          </a:r>
          <a:endParaRPr lang="en-NG" b="1" dirty="0"/>
        </a:p>
      </dgm:t>
    </dgm:pt>
    <dgm:pt modelId="{165304B2-AB37-43A9-9F05-7216C295F0F6}" type="parTrans" cxnId="{E589E351-72C4-4B1C-8883-79422BF645D3}">
      <dgm:prSet/>
      <dgm:spPr/>
      <dgm:t>
        <a:bodyPr/>
        <a:lstStyle/>
        <a:p>
          <a:endParaRPr lang="en-NG" b="1"/>
        </a:p>
      </dgm:t>
    </dgm:pt>
    <dgm:pt modelId="{5929563B-5F39-4B8E-B16B-6611E728E8F7}" type="sibTrans" cxnId="{E589E351-72C4-4B1C-8883-79422BF645D3}">
      <dgm:prSet/>
      <dgm:spPr/>
      <dgm:t>
        <a:bodyPr/>
        <a:lstStyle/>
        <a:p>
          <a:endParaRPr lang="en-NG" b="1"/>
        </a:p>
      </dgm:t>
    </dgm:pt>
    <dgm:pt modelId="{7F21D7C7-E8B3-41B1-90CD-1F2A5235AE8F}">
      <dgm:prSet phldrT="[Text]"/>
      <dgm:spPr/>
      <dgm:t>
        <a:bodyPr/>
        <a:lstStyle/>
        <a:p>
          <a:r>
            <a:rPr lang="en-US" b="1" dirty="0"/>
            <a:t>Capacity Building</a:t>
          </a:r>
          <a:endParaRPr lang="en-NG" b="1" dirty="0"/>
        </a:p>
      </dgm:t>
    </dgm:pt>
    <dgm:pt modelId="{BB5D8575-7AE4-432E-BD52-F0820C42826B}" type="parTrans" cxnId="{839F32DB-04FF-45B1-BCAF-A762ED434E57}">
      <dgm:prSet/>
      <dgm:spPr/>
      <dgm:t>
        <a:bodyPr/>
        <a:lstStyle/>
        <a:p>
          <a:endParaRPr lang="en-NG" b="1"/>
        </a:p>
      </dgm:t>
    </dgm:pt>
    <dgm:pt modelId="{3AE13B6D-A752-472D-96C0-F08394A2DA8D}" type="sibTrans" cxnId="{839F32DB-04FF-45B1-BCAF-A762ED434E57}">
      <dgm:prSet/>
      <dgm:spPr/>
      <dgm:t>
        <a:bodyPr/>
        <a:lstStyle/>
        <a:p>
          <a:endParaRPr lang="en-NG" b="1"/>
        </a:p>
      </dgm:t>
    </dgm:pt>
    <dgm:pt modelId="{F7F1BDE3-BB87-432F-8A92-F4B5EB4EA91A}">
      <dgm:prSet/>
      <dgm:spPr/>
      <dgm:t>
        <a:bodyPr/>
        <a:lstStyle/>
        <a:p>
          <a:r>
            <a:rPr lang="en-US" b="1" dirty="0"/>
            <a:t>Partnership</a:t>
          </a:r>
          <a:endParaRPr lang="en-NG" b="1" dirty="0"/>
        </a:p>
      </dgm:t>
    </dgm:pt>
    <dgm:pt modelId="{B54D45FF-63F2-4A4E-BAF5-707DC66BACDF}" type="parTrans" cxnId="{69573641-8D8B-49B0-9958-AFCBE96A42F3}">
      <dgm:prSet/>
      <dgm:spPr/>
      <dgm:t>
        <a:bodyPr/>
        <a:lstStyle/>
        <a:p>
          <a:endParaRPr lang="en-NG" b="1"/>
        </a:p>
      </dgm:t>
    </dgm:pt>
    <dgm:pt modelId="{FE8E0652-FB17-4555-A57B-841338C2DBD2}" type="sibTrans" cxnId="{69573641-8D8B-49B0-9958-AFCBE96A42F3}">
      <dgm:prSet/>
      <dgm:spPr/>
      <dgm:t>
        <a:bodyPr/>
        <a:lstStyle/>
        <a:p>
          <a:endParaRPr lang="en-NG" b="1"/>
        </a:p>
      </dgm:t>
    </dgm:pt>
    <dgm:pt modelId="{8F42798F-13F4-42E7-9966-9AC93156A2A8}">
      <dgm:prSet/>
      <dgm:spPr/>
      <dgm:t>
        <a:bodyPr/>
        <a:lstStyle/>
        <a:p>
          <a:r>
            <a:rPr lang="en-US" b="1" dirty="0"/>
            <a:t>Increase impact </a:t>
          </a:r>
          <a:endParaRPr lang="en-NG" b="1" dirty="0"/>
        </a:p>
      </dgm:t>
    </dgm:pt>
    <dgm:pt modelId="{5CA5C3CB-BDC2-4BF6-8911-F0E887DBEE72}" type="parTrans" cxnId="{74945F88-BC41-4258-8754-0F7F231E8EC9}">
      <dgm:prSet/>
      <dgm:spPr/>
      <dgm:t>
        <a:bodyPr/>
        <a:lstStyle/>
        <a:p>
          <a:endParaRPr lang="en-NG" b="1"/>
        </a:p>
      </dgm:t>
    </dgm:pt>
    <dgm:pt modelId="{F434F008-0C0B-47C2-82AA-DA180814E262}" type="sibTrans" cxnId="{74945F88-BC41-4258-8754-0F7F231E8EC9}">
      <dgm:prSet/>
      <dgm:spPr/>
      <dgm:t>
        <a:bodyPr/>
        <a:lstStyle/>
        <a:p>
          <a:endParaRPr lang="en-NG" b="1"/>
        </a:p>
      </dgm:t>
    </dgm:pt>
    <dgm:pt modelId="{93A3BFA8-7DD9-4099-A577-ED99D1B163B8}">
      <dgm:prSet/>
      <dgm:spPr/>
      <dgm:t>
        <a:bodyPr/>
        <a:lstStyle/>
        <a:p>
          <a:r>
            <a:rPr lang="en-US" b="1" dirty="0"/>
            <a:t>Value for money</a:t>
          </a:r>
          <a:endParaRPr lang="en-NG" b="1" dirty="0"/>
        </a:p>
      </dgm:t>
    </dgm:pt>
    <dgm:pt modelId="{08A76AFD-9B60-4408-A8FB-A7E162E924AC}" type="parTrans" cxnId="{7DDFF5DD-2D6C-47D1-ADE6-007014D57CA6}">
      <dgm:prSet/>
      <dgm:spPr/>
      <dgm:t>
        <a:bodyPr/>
        <a:lstStyle/>
        <a:p>
          <a:endParaRPr lang="en-NG" b="1"/>
        </a:p>
      </dgm:t>
    </dgm:pt>
    <dgm:pt modelId="{4020E39F-84CC-48EB-8851-624B278E6C97}" type="sibTrans" cxnId="{7DDFF5DD-2D6C-47D1-ADE6-007014D57CA6}">
      <dgm:prSet/>
      <dgm:spPr/>
      <dgm:t>
        <a:bodyPr/>
        <a:lstStyle/>
        <a:p>
          <a:endParaRPr lang="en-NG" b="1"/>
        </a:p>
      </dgm:t>
    </dgm:pt>
    <dgm:pt modelId="{6D248E80-8774-4F28-9509-6846D9B036B6}" type="pres">
      <dgm:prSet presAssocID="{E98FE196-3F6B-4C23-8F8D-882534B4F8AE}" presName="Name0" presStyleCnt="0">
        <dgm:presLayoutVars>
          <dgm:dir/>
          <dgm:resizeHandles val="exact"/>
        </dgm:presLayoutVars>
      </dgm:prSet>
      <dgm:spPr/>
    </dgm:pt>
    <dgm:pt modelId="{D9033FCA-8110-4817-8DA1-9D8D582D6F89}" type="pres">
      <dgm:prSet presAssocID="{AFB46276-7354-4E28-B783-80B15AAF7156}" presName="parTxOnly" presStyleLbl="node1" presStyleIdx="0" presStyleCnt="6">
        <dgm:presLayoutVars>
          <dgm:bulletEnabled val="1"/>
        </dgm:presLayoutVars>
      </dgm:prSet>
      <dgm:spPr/>
    </dgm:pt>
    <dgm:pt modelId="{F8C4A8A1-3689-4E38-88FB-4FD06EC822A9}" type="pres">
      <dgm:prSet presAssocID="{13C8CB07-D97B-4E31-B202-C3E6A0536D7B}" presName="parSpace" presStyleCnt="0"/>
      <dgm:spPr/>
    </dgm:pt>
    <dgm:pt modelId="{8BA4D9E3-C801-4B65-80D6-EE4493E3665F}" type="pres">
      <dgm:prSet presAssocID="{F7F1BDE3-BB87-432F-8A92-F4B5EB4EA91A}" presName="parTxOnly" presStyleLbl="node1" presStyleIdx="1" presStyleCnt="6">
        <dgm:presLayoutVars>
          <dgm:bulletEnabled val="1"/>
        </dgm:presLayoutVars>
      </dgm:prSet>
      <dgm:spPr/>
    </dgm:pt>
    <dgm:pt modelId="{EF68003C-5E04-4D86-A294-72C2726B6B24}" type="pres">
      <dgm:prSet presAssocID="{FE8E0652-FB17-4555-A57B-841338C2DBD2}" presName="parSpace" presStyleCnt="0"/>
      <dgm:spPr/>
    </dgm:pt>
    <dgm:pt modelId="{B9601701-18ED-44CC-84B8-A9509B2759B0}" type="pres">
      <dgm:prSet presAssocID="{533D83B4-B548-4E0B-8DB4-D12599569C50}" presName="parTxOnly" presStyleLbl="node1" presStyleIdx="2" presStyleCnt="6">
        <dgm:presLayoutVars>
          <dgm:bulletEnabled val="1"/>
        </dgm:presLayoutVars>
      </dgm:prSet>
      <dgm:spPr/>
    </dgm:pt>
    <dgm:pt modelId="{48DA2B18-D647-4968-92B8-B052D29646F5}" type="pres">
      <dgm:prSet presAssocID="{5929563B-5F39-4B8E-B16B-6611E728E8F7}" presName="parSpace" presStyleCnt="0"/>
      <dgm:spPr/>
    </dgm:pt>
    <dgm:pt modelId="{57E9BA25-49CE-4B2E-AF6B-9FE6CB9A10A3}" type="pres">
      <dgm:prSet presAssocID="{8F42798F-13F4-42E7-9966-9AC93156A2A8}" presName="parTxOnly" presStyleLbl="node1" presStyleIdx="3" presStyleCnt="6">
        <dgm:presLayoutVars>
          <dgm:bulletEnabled val="1"/>
        </dgm:presLayoutVars>
      </dgm:prSet>
      <dgm:spPr/>
    </dgm:pt>
    <dgm:pt modelId="{2B178F78-1D4B-4F81-BBB5-5F3A81BDF78F}" type="pres">
      <dgm:prSet presAssocID="{F434F008-0C0B-47C2-82AA-DA180814E262}" presName="parSpace" presStyleCnt="0"/>
      <dgm:spPr/>
    </dgm:pt>
    <dgm:pt modelId="{9B7A0EE9-3590-4915-8077-CBDFD8813D20}" type="pres">
      <dgm:prSet presAssocID="{93A3BFA8-7DD9-4099-A577-ED99D1B163B8}" presName="parTxOnly" presStyleLbl="node1" presStyleIdx="4" presStyleCnt="6">
        <dgm:presLayoutVars>
          <dgm:bulletEnabled val="1"/>
        </dgm:presLayoutVars>
      </dgm:prSet>
      <dgm:spPr/>
    </dgm:pt>
    <dgm:pt modelId="{77D2F12B-6092-4A50-BFCE-9218A689CEC5}" type="pres">
      <dgm:prSet presAssocID="{4020E39F-84CC-48EB-8851-624B278E6C97}" presName="parSpace" presStyleCnt="0"/>
      <dgm:spPr/>
    </dgm:pt>
    <dgm:pt modelId="{8013B43E-5FDE-423B-9E42-C94DE5C60F4E}" type="pres">
      <dgm:prSet presAssocID="{7F21D7C7-E8B3-41B1-90CD-1F2A5235AE8F}" presName="parTxOnly" presStyleLbl="node1" presStyleIdx="5" presStyleCnt="6">
        <dgm:presLayoutVars>
          <dgm:bulletEnabled val="1"/>
        </dgm:presLayoutVars>
      </dgm:prSet>
      <dgm:spPr/>
    </dgm:pt>
  </dgm:ptLst>
  <dgm:cxnLst>
    <dgm:cxn modelId="{7163A620-9C6A-4DA2-B9F9-9FB4AF8120C0}" type="presOf" srcId="{E98FE196-3F6B-4C23-8F8D-882534B4F8AE}" destId="{6D248E80-8774-4F28-9509-6846D9B036B6}" srcOrd="0" destOrd="0" presId="urn:microsoft.com/office/officeart/2005/8/layout/hChevron3"/>
    <dgm:cxn modelId="{5CD36037-F6B9-48D3-ACCA-3036CD93A43E}" type="presOf" srcId="{AFB46276-7354-4E28-B783-80B15AAF7156}" destId="{D9033FCA-8110-4817-8DA1-9D8D582D6F89}" srcOrd="0" destOrd="0" presId="urn:microsoft.com/office/officeart/2005/8/layout/hChevron3"/>
    <dgm:cxn modelId="{4DDEA25B-A504-47EB-976D-F67BE218FB77}" type="presOf" srcId="{533D83B4-B548-4E0B-8DB4-D12599569C50}" destId="{B9601701-18ED-44CC-84B8-A9509B2759B0}" srcOrd="0" destOrd="0" presId="urn:microsoft.com/office/officeart/2005/8/layout/hChevron3"/>
    <dgm:cxn modelId="{69573641-8D8B-49B0-9958-AFCBE96A42F3}" srcId="{E98FE196-3F6B-4C23-8F8D-882534B4F8AE}" destId="{F7F1BDE3-BB87-432F-8A92-F4B5EB4EA91A}" srcOrd="1" destOrd="0" parTransId="{B54D45FF-63F2-4A4E-BAF5-707DC66BACDF}" sibTransId="{FE8E0652-FB17-4555-A57B-841338C2DBD2}"/>
    <dgm:cxn modelId="{E589E351-72C4-4B1C-8883-79422BF645D3}" srcId="{E98FE196-3F6B-4C23-8F8D-882534B4F8AE}" destId="{533D83B4-B548-4E0B-8DB4-D12599569C50}" srcOrd="2" destOrd="0" parTransId="{165304B2-AB37-43A9-9F05-7216C295F0F6}" sibTransId="{5929563B-5F39-4B8E-B16B-6611E728E8F7}"/>
    <dgm:cxn modelId="{CA795553-DF2F-4B12-8A81-5D6A1F62F7A2}" type="presOf" srcId="{F7F1BDE3-BB87-432F-8A92-F4B5EB4EA91A}" destId="{8BA4D9E3-C801-4B65-80D6-EE4493E3665F}" srcOrd="0" destOrd="0" presId="urn:microsoft.com/office/officeart/2005/8/layout/hChevron3"/>
    <dgm:cxn modelId="{2D94E853-24E7-4554-8985-A22FBEE08FEA}" type="presOf" srcId="{93A3BFA8-7DD9-4099-A577-ED99D1B163B8}" destId="{9B7A0EE9-3590-4915-8077-CBDFD8813D20}" srcOrd="0" destOrd="0" presId="urn:microsoft.com/office/officeart/2005/8/layout/hChevron3"/>
    <dgm:cxn modelId="{74945F88-BC41-4258-8754-0F7F231E8EC9}" srcId="{E98FE196-3F6B-4C23-8F8D-882534B4F8AE}" destId="{8F42798F-13F4-42E7-9966-9AC93156A2A8}" srcOrd="3" destOrd="0" parTransId="{5CA5C3CB-BDC2-4BF6-8911-F0E887DBEE72}" sibTransId="{F434F008-0C0B-47C2-82AA-DA180814E262}"/>
    <dgm:cxn modelId="{13A101A8-071A-4DA6-9CA5-F5618CC5D697}" type="presOf" srcId="{8F42798F-13F4-42E7-9966-9AC93156A2A8}" destId="{57E9BA25-49CE-4B2E-AF6B-9FE6CB9A10A3}" srcOrd="0" destOrd="0" presId="urn:microsoft.com/office/officeart/2005/8/layout/hChevron3"/>
    <dgm:cxn modelId="{1158A9AB-8B69-4D61-9772-216B08D5E604}" type="presOf" srcId="{7F21D7C7-E8B3-41B1-90CD-1F2A5235AE8F}" destId="{8013B43E-5FDE-423B-9E42-C94DE5C60F4E}" srcOrd="0" destOrd="0" presId="urn:microsoft.com/office/officeart/2005/8/layout/hChevron3"/>
    <dgm:cxn modelId="{DB1C6AB3-1FE8-402F-9625-CC7809A3BD74}" srcId="{E98FE196-3F6B-4C23-8F8D-882534B4F8AE}" destId="{AFB46276-7354-4E28-B783-80B15AAF7156}" srcOrd="0" destOrd="0" parTransId="{29226857-80FD-4FF5-BD32-B2029D52045C}" sibTransId="{13C8CB07-D97B-4E31-B202-C3E6A0536D7B}"/>
    <dgm:cxn modelId="{839F32DB-04FF-45B1-BCAF-A762ED434E57}" srcId="{E98FE196-3F6B-4C23-8F8D-882534B4F8AE}" destId="{7F21D7C7-E8B3-41B1-90CD-1F2A5235AE8F}" srcOrd="5" destOrd="0" parTransId="{BB5D8575-7AE4-432E-BD52-F0820C42826B}" sibTransId="{3AE13B6D-A752-472D-96C0-F08394A2DA8D}"/>
    <dgm:cxn modelId="{7DDFF5DD-2D6C-47D1-ADE6-007014D57CA6}" srcId="{E98FE196-3F6B-4C23-8F8D-882534B4F8AE}" destId="{93A3BFA8-7DD9-4099-A577-ED99D1B163B8}" srcOrd="4" destOrd="0" parTransId="{08A76AFD-9B60-4408-A8FB-A7E162E924AC}" sibTransId="{4020E39F-84CC-48EB-8851-624B278E6C97}"/>
    <dgm:cxn modelId="{73968BE6-56DB-4B81-AFF8-3DF8263D0472}" type="presParOf" srcId="{6D248E80-8774-4F28-9509-6846D9B036B6}" destId="{D9033FCA-8110-4817-8DA1-9D8D582D6F89}" srcOrd="0" destOrd="0" presId="urn:microsoft.com/office/officeart/2005/8/layout/hChevron3"/>
    <dgm:cxn modelId="{71AE17B2-1D4C-43CF-8504-A3601180E49A}" type="presParOf" srcId="{6D248E80-8774-4F28-9509-6846D9B036B6}" destId="{F8C4A8A1-3689-4E38-88FB-4FD06EC822A9}" srcOrd="1" destOrd="0" presId="urn:microsoft.com/office/officeart/2005/8/layout/hChevron3"/>
    <dgm:cxn modelId="{A711F656-E697-440F-9B5A-D621B072FCE7}" type="presParOf" srcId="{6D248E80-8774-4F28-9509-6846D9B036B6}" destId="{8BA4D9E3-C801-4B65-80D6-EE4493E3665F}" srcOrd="2" destOrd="0" presId="urn:microsoft.com/office/officeart/2005/8/layout/hChevron3"/>
    <dgm:cxn modelId="{18A5A2AD-C297-4BE9-9439-1853691FAF27}" type="presParOf" srcId="{6D248E80-8774-4F28-9509-6846D9B036B6}" destId="{EF68003C-5E04-4D86-A294-72C2726B6B24}" srcOrd="3" destOrd="0" presId="urn:microsoft.com/office/officeart/2005/8/layout/hChevron3"/>
    <dgm:cxn modelId="{DAC5D2D8-0EAC-4BEF-9E06-D30AF337A519}" type="presParOf" srcId="{6D248E80-8774-4F28-9509-6846D9B036B6}" destId="{B9601701-18ED-44CC-84B8-A9509B2759B0}" srcOrd="4" destOrd="0" presId="urn:microsoft.com/office/officeart/2005/8/layout/hChevron3"/>
    <dgm:cxn modelId="{6E4DC468-8722-40BB-A5DB-C5B735BFCCD6}" type="presParOf" srcId="{6D248E80-8774-4F28-9509-6846D9B036B6}" destId="{48DA2B18-D647-4968-92B8-B052D29646F5}" srcOrd="5" destOrd="0" presId="urn:microsoft.com/office/officeart/2005/8/layout/hChevron3"/>
    <dgm:cxn modelId="{12329CB7-73B6-4C31-8444-190F41C26C1C}" type="presParOf" srcId="{6D248E80-8774-4F28-9509-6846D9B036B6}" destId="{57E9BA25-49CE-4B2E-AF6B-9FE6CB9A10A3}" srcOrd="6" destOrd="0" presId="urn:microsoft.com/office/officeart/2005/8/layout/hChevron3"/>
    <dgm:cxn modelId="{6B6E80F2-DDEA-4391-9A2E-27B090EE8AC1}" type="presParOf" srcId="{6D248E80-8774-4F28-9509-6846D9B036B6}" destId="{2B178F78-1D4B-4F81-BBB5-5F3A81BDF78F}" srcOrd="7" destOrd="0" presId="urn:microsoft.com/office/officeart/2005/8/layout/hChevron3"/>
    <dgm:cxn modelId="{2785D108-E39E-4DAA-9896-6B0FA320EDF0}" type="presParOf" srcId="{6D248E80-8774-4F28-9509-6846D9B036B6}" destId="{9B7A0EE9-3590-4915-8077-CBDFD8813D20}" srcOrd="8" destOrd="0" presId="urn:microsoft.com/office/officeart/2005/8/layout/hChevron3"/>
    <dgm:cxn modelId="{5B161FA7-AC9C-4ED0-81B2-A261E963B535}" type="presParOf" srcId="{6D248E80-8774-4F28-9509-6846D9B036B6}" destId="{77D2F12B-6092-4A50-BFCE-9218A689CEC5}" srcOrd="9" destOrd="0" presId="urn:microsoft.com/office/officeart/2005/8/layout/hChevron3"/>
    <dgm:cxn modelId="{26211689-35C6-473F-A62F-44DB86644AA1}" type="presParOf" srcId="{6D248E80-8774-4F28-9509-6846D9B036B6}" destId="{8013B43E-5FDE-423B-9E42-C94DE5C60F4E}" srcOrd="10" destOrd="0" presId="urn:microsoft.com/office/officeart/2005/8/layout/hChevron3"/>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F6D2C8-988E-469B-BF0F-B97FEC1F93D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67813BF-E71B-4E16-8AC3-A589CF5F2D9D}">
      <dgm:prSet/>
      <dgm:spPr/>
      <dgm:t>
        <a:bodyPr/>
        <a:lstStyle/>
        <a:p>
          <a:r>
            <a:rPr lang="en-US"/>
            <a:t>Humanitarian Initiative  Promote local leadership ( OCHA Case study of localizing funding)</a:t>
          </a:r>
        </a:p>
      </dgm:t>
    </dgm:pt>
    <dgm:pt modelId="{30FE4B2A-734B-4BAB-9FA7-99D717C933B4}" type="parTrans" cxnId="{E5D86E88-6343-4BBF-845B-5214D0785F18}">
      <dgm:prSet/>
      <dgm:spPr/>
      <dgm:t>
        <a:bodyPr/>
        <a:lstStyle/>
        <a:p>
          <a:endParaRPr lang="en-US"/>
        </a:p>
      </dgm:t>
    </dgm:pt>
    <dgm:pt modelId="{4BEEB122-E19A-4A02-966B-A095A2D4DAD5}" type="sibTrans" cxnId="{E5D86E88-6343-4BBF-845B-5214D0785F18}">
      <dgm:prSet/>
      <dgm:spPr/>
      <dgm:t>
        <a:bodyPr/>
        <a:lstStyle/>
        <a:p>
          <a:endParaRPr lang="en-US"/>
        </a:p>
      </dgm:t>
    </dgm:pt>
    <dgm:pt modelId="{37854F54-C345-40DB-A46F-95355E641BA4}">
      <dgm:prSet/>
      <dgm:spPr/>
      <dgm:t>
        <a:bodyPr/>
        <a:lstStyle/>
        <a:p>
          <a:r>
            <a:rPr lang="en-US"/>
            <a:t>Equal Partnership ( Including Co-design)</a:t>
          </a:r>
        </a:p>
      </dgm:t>
    </dgm:pt>
    <dgm:pt modelId="{665B17C8-C309-480C-950F-68546A44AFDA}" type="parTrans" cxnId="{28BD37CC-AF7C-4065-8693-E1A5A3D508B1}">
      <dgm:prSet/>
      <dgm:spPr/>
      <dgm:t>
        <a:bodyPr/>
        <a:lstStyle/>
        <a:p>
          <a:endParaRPr lang="en-US"/>
        </a:p>
      </dgm:t>
    </dgm:pt>
    <dgm:pt modelId="{59B41C96-50D7-472E-A382-7D96815F4752}" type="sibTrans" cxnId="{28BD37CC-AF7C-4065-8693-E1A5A3D508B1}">
      <dgm:prSet/>
      <dgm:spPr/>
      <dgm:t>
        <a:bodyPr/>
        <a:lstStyle/>
        <a:p>
          <a:endParaRPr lang="en-US"/>
        </a:p>
      </dgm:t>
    </dgm:pt>
    <dgm:pt modelId="{CF4BF94C-87CF-4645-88D1-7BF4FED15F11}">
      <dgm:prSet/>
      <dgm:spPr/>
      <dgm:t>
        <a:bodyPr/>
        <a:lstStyle/>
        <a:p>
          <a:r>
            <a:rPr lang="en-US"/>
            <a:t>Realistic demands for leadership and partnership</a:t>
          </a:r>
        </a:p>
      </dgm:t>
    </dgm:pt>
    <dgm:pt modelId="{211A228E-17E1-4CB7-91E4-434F5BF4B2AB}" type="parTrans" cxnId="{37D0FC25-CAC1-4799-8C85-3ADB31AF63A9}">
      <dgm:prSet/>
      <dgm:spPr/>
      <dgm:t>
        <a:bodyPr/>
        <a:lstStyle/>
        <a:p>
          <a:endParaRPr lang="en-US"/>
        </a:p>
      </dgm:t>
    </dgm:pt>
    <dgm:pt modelId="{1A9EAB7A-EF67-4299-8B5E-617F7B58FDF6}" type="sibTrans" cxnId="{37D0FC25-CAC1-4799-8C85-3ADB31AF63A9}">
      <dgm:prSet/>
      <dgm:spPr/>
      <dgm:t>
        <a:bodyPr/>
        <a:lstStyle/>
        <a:p>
          <a:endParaRPr lang="en-US"/>
        </a:p>
      </dgm:t>
    </dgm:pt>
    <dgm:pt modelId="{6D12CE05-7CE0-48EA-AA8D-49B5D1A83EA3}">
      <dgm:prSet/>
      <dgm:spPr/>
      <dgm:t>
        <a:bodyPr/>
        <a:lstStyle/>
        <a:p>
          <a:r>
            <a:rPr lang="en-US"/>
            <a:t>Access to Flexible fundings </a:t>
          </a:r>
        </a:p>
      </dgm:t>
    </dgm:pt>
    <dgm:pt modelId="{2F4351C9-6C61-413B-9BDD-44EE5462A90C}" type="parTrans" cxnId="{16C6E03A-EC36-4D26-8822-A8F967280FF5}">
      <dgm:prSet/>
      <dgm:spPr/>
      <dgm:t>
        <a:bodyPr/>
        <a:lstStyle/>
        <a:p>
          <a:endParaRPr lang="en-US"/>
        </a:p>
      </dgm:t>
    </dgm:pt>
    <dgm:pt modelId="{C64F4A71-6A38-4397-9167-2FEBCB1943CD}" type="sibTrans" cxnId="{16C6E03A-EC36-4D26-8822-A8F967280FF5}">
      <dgm:prSet/>
      <dgm:spPr/>
      <dgm:t>
        <a:bodyPr/>
        <a:lstStyle/>
        <a:p>
          <a:endParaRPr lang="en-US"/>
        </a:p>
      </dgm:t>
    </dgm:pt>
    <dgm:pt modelId="{440E2536-DAFA-4089-9D36-AB262426AC3E}">
      <dgm:prSet/>
      <dgm:spPr/>
      <dgm:t>
        <a:bodyPr/>
        <a:lstStyle/>
        <a:p>
          <a:r>
            <a:rPr lang="en-US"/>
            <a:t>Mentorship ( Not shadow shaping or cloning )</a:t>
          </a:r>
        </a:p>
      </dgm:t>
    </dgm:pt>
    <dgm:pt modelId="{59381A2B-E199-48E2-BD3E-C397A785D089}" type="parTrans" cxnId="{07925E31-4F7E-4383-BC24-4B610CD2E9A3}">
      <dgm:prSet/>
      <dgm:spPr/>
      <dgm:t>
        <a:bodyPr/>
        <a:lstStyle/>
        <a:p>
          <a:endParaRPr lang="en-US"/>
        </a:p>
      </dgm:t>
    </dgm:pt>
    <dgm:pt modelId="{2691F519-483F-4E73-824C-DDFA14E945F5}" type="sibTrans" cxnId="{07925E31-4F7E-4383-BC24-4B610CD2E9A3}">
      <dgm:prSet/>
      <dgm:spPr/>
      <dgm:t>
        <a:bodyPr/>
        <a:lstStyle/>
        <a:p>
          <a:endParaRPr lang="en-US"/>
        </a:p>
      </dgm:t>
    </dgm:pt>
    <dgm:pt modelId="{12E5ED3A-1958-45F4-9F89-469D254DF168}" type="pres">
      <dgm:prSet presAssocID="{0DF6D2C8-988E-469B-BF0F-B97FEC1F93D3}" presName="diagram" presStyleCnt="0">
        <dgm:presLayoutVars>
          <dgm:dir/>
          <dgm:resizeHandles val="exact"/>
        </dgm:presLayoutVars>
      </dgm:prSet>
      <dgm:spPr/>
    </dgm:pt>
    <dgm:pt modelId="{79360921-A1FA-47FB-AF51-E6B740405FF5}" type="pres">
      <dgm:prSet presAssocID="{367813BF-E71B-4E16-8AC3-A589CF5F2D9D}" presName="node" presStyleLbl="node1" presStyleIdx="0" presStyleCnt="5">
        <dgm:presLayoutVars>
          <dgm:bulletEnabled val="1"/>
        </dgm:presLayoutVars>
      </dgm:prSet>
      <dgm:spPr/>
    </dgm:pt>
    <dgm:pt modelId="{8AC43BBB-4683-46E2-AF75-051B2E763BBC}" type="pres">
      <dgm:prSet presAssocID="{4BEEB122-E19A-4A02-966B-A095A2D4DAD5}" presName="sibTrans" presStyleCnt="0"/>
      <dgm:spPr/>
    </dgm:pt>
    <dgm:pt modelId="{D4D83D4B-41CE-499C-892A-036589D7D496}" type="pres">
      <dgm:prSet presAssocID="{37854F54-C345-40DB-A46F-95355E641BA4}" presName="node" presStyleLbl="node1" presStyleIdx="1" presStyleCnt="5">
        <dgm:presLayoutVars>
          <dgm:bulletEnabled val="1"/>
        </dgm:presLayoutVars>
      </dgm:prSet>
      <dgm:spPr/>
    </dgm:pt>
    <dgm:pt modelId="{8843F23C-BAFA-437B-8818-B5216B0AEAB0}" type="pres">
      <dgm:prSet presAssocID="{59B41C96-50D7-472E-A382-7D96815F4752}" presName="sibTrans" presStyleCnt="0"/>
      <dgm:spPr/>
    </dgm:pt>
    <dgm:pt modelId="{A2BD4176-7500-497C-BA5D-B8EB11C0F119}" type="pres">
      <dgm:prSet presAssocID="{CF4BF94C-87CF-4645-88D1-7BF4FED15F11}" presName="node" presStyleLbl="node1" presStyleIdx="2" presStyleCnt="5">
        <dgm:presLayoutVars>
          <dgm:bulletEnabled val="1"/>
        </dgm:presLayoutVars>
      </dgm:prSet>
      <dgm:spPr/>
    </dgm:pt>
    <dgm:pt modelId="{6BC7CAC0-821A-4EA4-863F-0186EAEB894D}" type="pres">
      <dgm:prSet presAssocID="{1A9EAB7A-EF67-4299-8B5E-617F7B58FDF6}" presName="sibTrans" presStyleCnt="0"/>
      <dgm:spPr/>
    </dgm:pt>
    <dgm:pt modelId="{BE869041-0F4F-4FE3-A3FA-926F6552ECFA}" type="pres">
      <dgm:prSet presAssocID="{6D12CE05-7CE0-48EA-AA8D-49B5D1A83EA3}" presName="node" presStyleLbl="node1" presStyleIdx="3" presStyleCnt="5">
        <dgm:presLayoutVars>
          <dgm:bulletEnabled val="1"/>
        </dgm:presLayoutVars>
      </dgm:prSet>
      <dgm:spPr/>
    </dgm:pt>
    <dgm:pt modelId="{CA3659AB-B2EA-470E-A055-E035629F887C}" type="pres">
      <dgm:prSet presAssocID="{C64F4A71-6A38-4397-9167-2FEBCB1943CD}" presName="sibTrans" presStyleCnt="0"/>
      <dgm:spPr/>
    </dgm:pt>
    <dgm:pt modelId="{BFD33BC7-BE19-4F11-B330-14B7988F8316}" type="pres">
      <dgm:prSet presAssocID="{440E2536-DAFA-4089-9D36-AB262426AC3E}" presName="node" presStyleLbl="node1" presStyleIdx="4" presStyleCnt="5" custLinFactNeighborY="916">
        <dgm:presLayoutVars>
          <dgm:bulletEnabled val="1"/>
        </dgm:presLayoutVars>
      </dgm:prSet>
      <dgm:spPr/>
    </dgm:pt>
  </dgm:ptLst>
  <dgm:cxnLst>
    <dgm:cxn modelId="{F3D71D0E-66D5-4C77-A5EF-780D32DE76D6}" type="presOf" srcId="{367813BF-E71B-4E16-8AC3-A589CF5F2D9D}" destId="{79360921-A1FA-47FB-AF51-E6B740405FF5}" srcOrd="0" destOrd="0" presId="urn:microsoft.com/office/officeart/2005/8/layout/default"/>
    <dgm:cxn modelId="{2B846E17-B6F2-4A80-9A13-CC574B185F4D}" type="presOf" srcId="{6D12CE05-7CE0-48EA-AA8D-49B5D1A83EA3}" destId="{BE869041-0F4F-4FE3-A3FA-926F6552ECFA}" srcOrd="0" destOrd="0" presId="urn:microsoft.com/office/officeart/2005/8/layout/default"/>
    <dgm:cxn modelId="{37D0FC25-CAC1-4799-8C85-3ADB31AF63A9}" srcId="{0DF6D2C8-988E-469B-BF0F-B97FEC1F93D3}" destId="{CF4BF94C-87CF-4645-88D1-7BF4FED15F11}" srcOrd="2" destOrd="0" parTransId="{211A228E-17E1-4CB7-91E4-434F5BF4B2AB}" sibTransId="{1A9EAB7A-EF67-4299-8B5E-617F7B58FDF6}"/>
    <dgm:cxn modelId="{07925E31-4F7E-4383-BC24-4B610CD2E9A3}" srcId="{0DF6D2C8-988E-469B-BF0F-B97FEC1F93D3}" destId="{440E2536-DAFA-4089-9D36-AB262426AC3E}" srcOrd="4" destOrd="0" parTransId="{59381A2B-E199-48E2-BD3E-C397A785D089}" sibTransId="{2691F519-483F-4E73-824C-DDFA14E945F5}"/>
    <dgm:cxn modelId="{16C6E03A-EC36-4D26-8822-A8F967280FF5}" srcId="{0DF6D2C8-988E-469B-BF0F-B97FEC1F93D3}" destId="{6D12CE05-7CE0-48EA-AA8D-49B5D1A83EA3}" srcOrd="3" destOrd="0" parTransId="{2F4351C9-6C61-413B-9BDD-44EE5462A90C}" sibTransId="{C64F4A71-6A38-4397-9167-2FEBCB1943CD}"/>
    <dgm:cxn modelId="{46CB1748-1D1C-4EC9-B47D-293E9CA732EC}" type="presOf" srcId="{0DF6D2C8-988E-469B-BF0F-B97FEC1F93D3}" destId="{12E5ED3A-1958-45F4-9F89-469D254DF168}" srcOrd="0" destOrd="0" presId="urn:microsoft.com/office/officeart/2005/8/layout/default"/>
    <dgm:cxn modelId="{9FE65E6F-A867-441F-B61A-6F89A7771D78}" type="presOf" srcId="{37854F54-C345-40DB-A46F-95355E641BA4}" destId="{D4D83D4B-41CE-499C-892A-036589D7D496}" srcOrd="0" destOrd="0" presId="urn:microsoft.com/office/officeart/2005/8/layout/default"/>
    <dgm:cxn modelId="{41A3B67F-2FAD-49C2-9A0F-8A07DA4E60B1}" type="presOf" srcId="{CF4BF94C-87CF-4645-88D1-7BF4FED15F11}" destId="{A2BD4176-7500-497C-BA5D-B8EB11C0F119}" srcOrd="0" destOrd="0" presId="urn:microsoft.com/office/officeart/2005/8/layout/default"/>
    <dgm:cxn modelId="{E5D86E88-6343-4BBF-845B-5214D0785F18}" srcId="{0DF6D2C8-988E-469B-BF0F-B97FEC1F93D3}" destId="{367813BF-E71B-4E16-8AC3-A589CF5F2D9D}" srcOrd="0" destOrd="0" parTransId="{30FE4B2A-734B-4BAB-9FA7-99D717C933B4}" sibTransId="{4BEEB122-E19A-4A02-966B-A095A2D4DAD5}"/>
    <dgm:cxn modelId="{83DAD1BF-74A7-4125-AEB5-158BDA4DAC4C}" type="presOf" srcId="{440E2536-DAFA-4089-9D36-AB262426AC3E}" destId="{BFD33BC7-BE19-4F11-B330-14B7988F8316}" srcOrd="0" destOrd="0" presId="urn:microsoft.com/office/officeart/2005/8/layout/default"/>
    <dgm:cxn modelId="{28BD37CC-AF7C-4065-8693-E1A5A3D508B1}" srcId="{0DF6D2C8-988E-469B-BF0F-B97FEC1F93D3}" destId="{37854F54-C345-40DB-A46F-95355E641BA4}" srcOrd="1" destOrd="0" parTransId="{665B17C8-C309-480C-950F-68546A44AFDA}" sibTransId="{59B41C96-50D7-472E-A382-7D96815F4752}"/>
    <dgm:cxn modelId="{C4C66317-F294-4B19-8C6A-E5BC126D15E7}" type="presParOf" srcId="{12E5ED3A-1958-45F4-9F89-469D254DF168}" destId="{79360921-A1FA-47FB-AF51-E6B740405FF5}" srcOrd="0" destOrd="0" presId="urn:microsoft.com/office/officeart/2005/8/layout/default"/>
    <dgm:cxn modelId="{89A01582-4CBC-4902-8391-1393588450C6}" type="presParOf" srcId="{12E5ED3A-1958-45F4-9F89-469D254DF168}" destId="{8AC43BBB-4683-46E2-AF75-051B2E763BBC}" srcOrd="1" destOrd="0" presId="urn:microsoft.com/office/officeart/2005/8/layout/default"/>
    <dgm:cxn modelId="{4588B6B2-27FD-421F-A3B5-01E46CB4A9C7}" type="presParOf" srcId="{12E5ED3A-1958-45F4-9F89-469D254DF168}" destId="{D4D83D4B-41CE-499C-892A-036589D7D496}" srcOrd="2" destOrd="0" presId="urn:microsoft.com/office/officeart/2005/8/layout/default"/>
    <dgm:cxn modelId="{B8DE6FB2-3B47-4D61-98F2-1FE819CC33F8}" type="presParOf" srcId="{12E5ED3A-1958-45F4-9F89-469D254DF168}" destId="{8843F23C-BAFA-437B-8818-B5216B0AEAB0}" srcOrd="3" destOrd="0" presId="urn:microsoft.com/office/officeart/2005/8/layout/default"/>
    <dgm:cxn modelId="{38D1DA82-AD48-4E17-A554-DAE02311BB17}" type="presParOf" srcId="{12E5ED3A-1958-45F4-9F89-469D254DF168}" destId="{A2BD4176-7500-497C-BA5D-B8EB11C0F119}" srcOrd="4" destOrd="0" presId="urn:microsoft.com/office/officeart/2005/8/layout/default"/>
    <dgm:cxn modelId="{109543AD-81DF-43E1-BA50-08214154A339}" type="presParOf" srcId="{12E5ED3A-1958-45F4-9F89-469D254DF168}" destId="{6BC7CAC0-821A-4EA4-863F-0186EAEB894D}" srcOrd="5" destOrd="0" presId="urn:microsoft.com/office/officeart/2005/8/layout/default"/>
    <dgm:cxn modelId="{251E1C95-F353-487E-B3ED-D12DB629EEAF}" type="presParOf" srcId="{12E5ED3A-1958-45F4-9F89-469D254DF168}" destId="{BE869041-0F4F-4FE3-A3FA-926F6552ECFA}" srcOrd="6" destOrd="0" presId="urn:microsoft.com/office/officeart/2005/8/layout/default"/>
    <dgm:cxn modelId="{BF8D368B-61F5-40E2-9755-8E587850CC47}" type="presParOf" srcId="{12E5ED3A-1958-45F4-9F89-469D254DF168}" destId="{CA3659AB-B2EA-470E-A055-E035629F887C}" srcOrd="7" destOrd="0" presId="urn:microsoft.com/office/officeart/2005/8/layout/default"/>
    <dgm:cxn modelId="{6E4072BB-A58A-415C-8702-049F94AFA439}" type="presParOf" srcId="{12E5ED3A-1958-45F4-9F89-469D254DF168}" destId="{BFD33BC7-BE19-4F11-B330-14B7988F831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33FCA-8110-4817-8DA1-9D8D582D6F89}">
      <dsp:nvSpPr>
        <dsp:cNvPr id="0" name=""/>
        <dsp:cNvSpPr/>
      </dsp:nvSpPr>
      <dsp:spPr>
        <a:xfrm>
          <a:off x="1488" y="227621"/>
          <a:ext cx="2437804" cy="975121"/>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Trust</a:t>
          </a:r>
          <a:endParaRPr lang="en-NG" sz="2000" b="1" kern="1200" dirty="0"/>
        </a:p>
      </dsp:txBody>
      <dsp:txXfrm>
        <a:off x="1488" y="227621"/>
        <a:ext cx="2194024" cy="975121"/>
      </dsp:txXfrm>
    </dsp:sp>
    <dsp:sp modelId="{8BA4D9E3-C801-4B65-80D6-EE4493E3665F}">
      <dsp:nvSpPr>
        <dsp:cNvPr id="0" name=""/>
        <dsp:cNvSpPr/>
      </dsp:nvSpPr>
      <dsp:spPr>
        <a:xfrm>
          <a:off x="1951732" y="227621"/>
          <a:ext cx="2437804" cy="97512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Partnership</a:t>
          </a:r>
          <a:endParaRPr lang="en-NG" sz="2000" b="1" kern="1200" dirty="0"/>
        </a:p>
      </dsp:txBody>
      <dsp:txXfrm>
        <a:off x="2439293" y="227621"/>
        <a:ext cx="1462683" cy="975121"/>
      </dsp:txXfrm>
    </dsp:sp>
    <dsp:sp modelId="{B9601701-18ED-44CC-84B8-A9509B2759B0}">
      <dsp:nvSpPr>
        <dsp:cNvPr id="0" name=""/>
        <dsp:cNvSpPr/>
      </dsp:nvSpPr>
      <dsp:spPr>
        <a:xfrm>
          <a:off x="3901976" y="227621"/>
          <a:ext cx="2437804" cy="97512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Inclusion</a:t>
          </a:r>
          <a:endParaRPr lang="en-NG" sz="2000" b="1" kern="1200" dirty="0"/>
        </a:p>
      </dsp:txBody>
      <dsp:txXfrm>
        <a:off x="4389537" y="227621"/>
        <a:ext cx="1462683" cy="975121"/>
      </dsp:txXfrm>
    </dsp:sp>
    <dsp:sp modelId="{57E9BA25-49CE-4B2E-AF6B-9FE6CB9A10A3}">
      <dsp:nvSpPr>
        <dsp:cNvPr id="0" name=""/>
        <dsp:cNvSpPr/>
      </dsp:nvSpPr>
      <dsp:spPr>
        <a:xfrm>
          <a:off x="5852220" y="227621"/>
          <a:ext cx="2437804" cy="97512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Increase impact </a:t>
          </a:r>
          <a:endParaRPr lang="en-NG" sz="2000" b="1" kern="1200" dirty="0"/>
        </a:p>
      </dsp:txBody>
      <dsp:txXfrm>
        <a:off x="6339781" y="227621"/>
        <a:ext cx="1462683" cy="975121"/>
      </dsp:txXfrm>
    </dsp:sp>
    <dsp:sp modelId="{9B7A0EE9-3590-4915-8077-CBDFD8813D20}">
      <dsp:nvSpPr>
        <dsp:cNvPr id="0" name=""/>
        <dsp:cNvSpPr/>
      </dsp:nvSpPr>
      <dsp:spPr>
        <a:xfrm>
          <a:off x="7802463" y="227621"/>
          <a:ext cx="2437804" cy="97512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Value for money</a:t>
          </a:r>
          <a:endParaRPr lang="en-NG" sz="2000" b="1" kern="1200" dirty="0"/>
        </a:p>
      </dsp:txBody>
      <dsp:txXfrm>
        <a:off x="8290024" y="227621"/>
        <a:ext cx="1462683" cy="975121"/>
      </dsp:txXfrm>
    </dsp:sp>
    <dsp:sp modelId="{8013B43E-5FDE-423B-9E42-C94DE5C60F4E}">
      <dsp:nvSpPr>
        <dsp:cNvPr id="0" name=""/>
        <dsp:cNvSpPr/>
      </dsp:nvSpPr>
      <dsp:spPr>
        <a:xfrm>
          <a:off x="9752707" y="227621"/>
          <a:ext cx="2437804" cy="97512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Capacity Building</a:t>
          </a:r>
          <a:endParaRPr lang="en-NG" sz="2000" b="1" kern="1200" dirty="0"/>
        </a:p>
      </dsp:txBody>
      <dsp:txXfrm>
        <a:off x="10240268" y="227621"/>
        <a:ext cx="1462683" cy="975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60921-A1FA-47FB-AF51-E6B740405FF5}">
      <dsp:nvSpPr>
        <dsp:cNvPr id="0" name=""/>
        <dsp:cNvSpPr/>
      </dsp:nvSpPr>
      <dsp:spPr>
        <a:xfrm>
          <a:off x="233465" y="992"/>
          <a:ext cx="2779427" cy="16676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Humanitarian Initiative  Promote local leadership ( OCHA Case study of localizing funding)</a:t>
          </a:r>
        </a:p>
      </dsp:txBody>
      <dsp:txXfrm>
        <a:off x="233465" y="992"/>
        <a:ext cx="2779427" cy="1667656"/>
      </dsp:txXfrm>
    </dsp:sp>
    <dsp:sp modelId="{D4D83D4B-41CE-499C-892A-036589D7D496}">
      <dsp:nvSpPr>
        <dsp:cNvPr id="0" name=""/>
        <dsp:cNvSpPr/>
      </dsp:nvSpPr>
      <dsp:spPr>
        <a:xfrm>
          <a:off x="3290835" y="992"/>
          <a:ext cx="2779427" cy="1667656"/>
        </a:xfrm>
        <a:prstGeom prst="rect">
          <a:avLst/>
        </a:prstGeom>
        <a:solidFill>
          <a:schemeClr val="accent2">
            <a:hueOff val="9759"/>
            <a:satOff val="-6719"/>
            <a:lumOff val="-17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Equal Partnership ( Including Co-design)</a:t>
          </a:r>
        </a:p>
      </dsp:txBody>
      <dsp:txXfrm>
        <a:off x="3290835" y="992"/>
        <a:ext cx="2779427" cy="1667656"/>
      </dsp:txXfrm>
    </dsp:sp>
    <dsp:sp modelId="{A2BD4176-7500-497C-BA5D-B8EB11C0F119}">
      <dsp:nvSpPr>
        <dsp:cNvPr id="0" name=""/>
        <dsp:cNvSpPr/>
      </dsp:nvSpPr>
      <dsp:spPr>
        <a:xfrm>
          <a:off x="233465" y="1946591"/>
          <a:ext cx="2779427" cy="1667656"/>
        </a:xfrm>
        <a:prstGeom prst="rect">
          <a:avLst/>
        </a:prstGeom>
        <a:solidFill>
          <a:schemeClr val="accent2">
            <a:hueOff val="19519"/>
            <a:satOff val="-13438"/>
            <a:lumOff val="-343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Realistic demands for leadership and partnership</a:t>
          </a:r>
        </a:p>
      </dsp:txBody>
      <dsp:txXfrm>
        <a:off x="233465" y="1946591"/>
        <a:ext cx="2779427" cy="1667656"/>
      </dsp:txXfrm>
    </dsp:sp>
    <dsp:sp modelId="{BE869041-0F4F-4FE3-A3FA-926F6552ECFA}">
      <dsp:nvSpPr>
        <dsp:cNvPr id="0" name=""/>
        <dsp:cNvSpPr/>
      </dsp:nvSpPr>
      <dsp:spPr>
        <a:xfrm>
          <a:off x="3290835" y="1946591"/>
          <a:ext cx="2779427" cy="1667656"/>
        </a:xfrm>
        <a:prstGeom prst="rect">
          <a:avLst/>
        </a:prstGeom>
        <a:solidFill>
          <a:schemeClr val="accent2">
            <a:hueOff val="29278"/>
            <a:satOff val="-20157"/>
            <a:lumOff val="-514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Access to Flexible fundings </a:t>
          </a:r>
        </a:p>
      </dsp:txBody>
      <dsp:txXfrm>
        <a:off x="3290835" y="1946591"/>
        <a:ext cx="2779427" cy="1667656"/>
      </dsp:txXfrm>
    </dsp:sp>
    <dsp:sp modelId="{BFD33BC7-BE19-4F11-B330-14B7988F8316}">
      <dsp:nvSpPr>
        <dsp:cNvPr id="0" name=""/>
        <dsp:cNvSpPr/>
      </dsp:nvSpPr>
      <dsp:spPr>
        <a:xfrm>
          <a:off x="1762150" y="3893182"/>
          <a:ext cx="2779427" cy="1667656"/>
        </a:xfrm>
        <a:prstGeom prst="rect">
          <a:avLst/>
        </a:prstGeom>
        <a:solidFill>
          <a:schemeClr val="accent2">
            <a:hueOff val="39038"/>
            <a:satOff val="-26876"/>
            <a:lumOff val="-68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Mentorship ( Not shadow shaping or cloning )</a:t>
          </a:r>
        </a:p>
      </dsp:txBody>
      <dsp:txXfrm>
        <a:off x="1762150" y="3893182"/>
        <a:ext cx="2779427" cy="166765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91102-2DBE-1246-A281-9C9C502F4D60}" type="datetimeFigureOut">
              <a:rPr lang="en-GB" smtClean="0"/>
              <a:t>28/05/2025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9BFC4-4C49-9D49-A95F-E2F53A34E477}" type="slidenum">
              <a:rPr lang="en-GB" smtClean="0"/>
              <a:t>‹N°›</a:t>
            </a:fld>
            <a:endParaRPr lang="en-GB"/>
          </a:p>
        </p:txBody>
      </p:sp>
    </p:spTree>
    <p:extLst>
      <p:ext uri="{BB962C8B-B14F-4D97-AF65-F5344CB8AC3E}">
        <p14:creationId xmlns:p14="http://schemas.microsoft.com/office/powerpoint/2010/main" val="192701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0189BFC4-4C49-9D49-A95F-E2F53A34E477}" type="slidenum">
              <a:rPr lang="en-GB" smtClean="0"/>
              <a:t>1</a:t>
            </a:fld>
            <a:endParaRPr lang="en-GB"/>
          </a:p>
        </p:txBody>
      </p:sp>
    </p:spTree>
    <p:extLst>
      <p:ext uri="{BB962C8B-B14F-4D97-AF65-F5344CB8AC3E}">
        <p14:creationId xmlns:p14="http://schemas.microsoft.com/office/powerpoint/2010/main" val="253479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0189BFC4-4C49-9D49-A95F-E2F53A34E477}" type="slidenum">
              <a:rPr lang="en-GB" smtClean="0"/>
              <a:t>2</a:t>
            </a:fld>
            <a:endParaRPr lang="en-GB"/>
          </a:p>
        </p:txBody>
      </p:sp>
    </p:spTree>
    <p:extLst>
      <p:ext uri="{BB962C8B-B14F-4D97-AF65-F5344CB8AC3E}">
        <p14:creationId xmlns:p14="http://schemas.microsoft.com/office/powerpoint/2010/main" val="12176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89BFC4-4C49-9D49-A95F-E2F53A34E477}" type="slidenum">
              <a:rPr lang="en-GB" smtClean="0"/>
              <a:t>3</a:t>
            </a:fld>
            <a:endParaRPr lang="en-GB"/>
          </a:p>
        </p:txBody>
      </p:sp>
    </p:spTree>
    <p:extLst>
      <p:ext uri="{BB962C8B-B14F-4D97-AF65-F5344CB8AC3E}">
        <p14:creationId xmlns:p14="http://schemas.microsoft.com/office/powerpoint/2010/main" val="407037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BFC4-4C49-9D49-A95F-E2F53A34E4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36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BFC4-4C49-9D49-A95F-E2F53A34E4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36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89BFC4-4C49-9D49-A95F-E2F53A34E477}" type="slidenum">
              <a:rPr lang="en-GB" smtClean="0"/>
              <a:t>14</a:t>
            </a:fld>
            <a:endParaRPr lang="en-GB"/>
          </a:p>
        </p:txBody>
      </p:sp>
    </p:spTree>
    <p:extLst>
      <p:ext uri="{BB962C8B-B14F-4D97-AF65-F5344CB8AC3E}">
        <p14:creationId xmlns:p14="http://schemas.microsoft.com/office/powerpoint/2010/main" val="3845004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113600" y="1936800"/>
            <a:ext cx="4958400" cy="34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43864" y="1"/>
            <a:ext cx="2875200" cy="1214651"/>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55171" y="6378315"/>
            <a:ext cx="3566400" cy="139313"/>
          </a:xfrm>
          <a:prstGeom prst="rect">
            <a:avLst/>
          </a:prstGeom>
        </p:spPr>
      </p:pic>
      <p:pic>
        <p:nvPicPr>
          <p:cNvPr id="16" name="Picture 15"/>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a:stretch/>
        </p:blipFill>
        <p:spPr>
          <a:xfrm>
            <a:off x="2029097" y="2854234"/>
            <a:ext cx="3370219" cy="3997236"/>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58721" y="0"/>
            <a:ext cx="5800056" cy="6858000"/>
          </a:xfrm>
          <a:prstGeom prst="rect">
            <a:avLst/>
          </a:prstGeom>
        </p:spPr>
      </p:pic>
    </p:spTree>
    <p:extLst>
      <p:ext uri="{BB962C8B-B14F-4D97-AF65-F5344CB8AC3E}">
        <p14:creationId xmlns:p14="http://schemas.microsoft.com/office/powerpoint/2010/main" val="1314805984"/>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4E5E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172529248"/>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7" hasCustomPrompt="1"/>
          </p:nvPr>
        </p:nvSpPr>
        <p:spPr>
          <a:xfrm>
            <a:off x="6096000" y="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7" name="Picture Placeholder 8"/>
          <p:cNvSpPr>
            <a:spLocks noGrp="1"/>
          </p:cNvSpPr>
          <p:nvPr>
            <p:ph type="pic" sz="quarter" idx="21" hasCustomPrompt="1"/>
          </p:nvPr>
        </p:nvSpPr>
        <p:spPr>
          <a:xfrm>
            <a:off x="6096000"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25" hasCustomPrompt="1"/>
          </p:nvPr>
        </p:nvSpPr>
        <p:spPr>
          <a:xfrm>
            <a:off x="6096000" y="4572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26" hasCustomPrompt="1"/>
          </p:nvPr>
        </p:nvSpPr>
        <p:spPr>
          <a:xfrm>
            <a:off x="9275006" y="0"/>
            <a:ext cx="2916996" cy="2286000"/>
          </a:xfrm>
          <a:solidFill>
            <a:schemeClr val="accent4">
              <a:alpha val="70000"/>
            </a:schemeClr>
          </a:solidFill>
        </p:spPr>
        <p:txBody>
          <a:bodyPr>
            <a:normAutofit/>
          </a:bodyPr>
          <a:lstStyle>
            <a:lvl1pPr>
              <a:defRPr sz="1550"/>
            </a:lvl1pPr>
          </a:lstStyle>
          <a:p>
            <a:r>
              <a:rPr lang="id-ID"/>
              <a:t>-</a:t>
            </a:r>
            <a:endParaRPr lang="en-AU"/>
          </a:p>
        </p:txBody>
      </p:sp>
      <p:sp>
        <p:nvSpPr>
          <p:cNvPr id="10" name="Picture Placeholder 8"/>
          <p:cNvSpPr>
            <a:spLocks noGrp="1"/>
          </p:cNvSpPr>
          <p:nvPr>
            <p:ph type="pic" sz="quarter" idx="27" hasCustomPrompt="1"/>
          </p:nvPr>
        </p:nvSpPr>
        <p:spPr>
          <a:xfrm>
            <a:off x="9275006" y="2286000"/>
            <a:ext cx="2916996" cy="2286000"/>
          </a:xfrm>
          <a:solidFill>
            <a:schemeClr val="accent5">
              <a:alpha val="70000"/>
            </a:schemeClr>
          </a:solidFill>
        </p:spPr>
        <p:txBody>
          <a:bodyPr>
            <a:normAutofit/>
          </a:bodyPr>
          <a:lstStyle>
            <a:lvl1pPr>
              <a:defRPr sz="1550"/>
            </a:lvl1pPr>
          </a:lstStyle>
          <a:p>
            <a:r>
              <a:rPr lang="id-ID"/>
              <a:t>-</a:t>
            </a:r>
            <a:endParaRPr lang="en-AU"/>
          </a:p>
        </p:txBody>
      </p:sp>
      <p:sp>
        <p:nvSpPr>
          <p:cNvPr id="11" name="Picture Placeholder 8"/>
          <p:cNvSpPr>
            <a:spLocks noGrp="1"/>
          </p:cNvSpPr>
          <p:nvPr>
            <p:ph type="pic" sz="quarter" idx="28" hasCustomPrompt="1"/>
          </p:nvPr>
        </p:nvSpPr>
        <p:spPr>
          <a:xfrm>
            <a:off x="9275006" y="4572000"/>
            <a:ext cx="2916996" cy="2286000"/>
          </a:xfrm>
          <a:solidFill>
            <a:schemeClr val="accent6">
              <a:alpha val="70000"/>
            </a:schemeClr>
          </a:solidFill>
        </p:spPr>
        <p:txBody>
          <a:bodyPr>
            <a:normAutofit/>
          </a:bodyPr>
          <a:lstStyle>
            <a:lvl1pPr>
              <a:defRPr sz="1550"/>
            </a:lvl1pPr>
          </a:lstStyle>
          <a:p>
            <a:r>
              <a:rPr lang="id-ID"/>
              <a:t>-</a:t>
            </a:r>
            <a:endParaRPr lang="en-AU"/>
          </a:p>
        </p:txBody>
      </p:sp>
      <p:sp>
        <p:nvSpPr>
          <p:cNvPr id="12" name="Text Placeholder 33"/>
          <p:cNvSpPr>
            <a:spLocks noGrp="1"/>
          </p:cNvSpPr>
          <p:nvPr>
            <p:ph type="body" sz="quarter" idx="29" hasCustomPrompt="1"/>
          </p:nvPr>
        </p:nvSpPr>
        <p:spPr>
          <a:xfrm>
            <a:off x="9505026" y="52070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3" name="Text Placeholder 33"/>
          <p:cNvSpPr>
            <a:spLocks noGrp="1"/>
          </p:cNvSpPr>
          <p:nvPr>
            <p:ph type="body" sz="quarter" idx="30" hasCustomPrompt="1"/>
          </p:nvPr>
        </p:nvSpPr>
        <p:spPr>
          <a:xfrm>
            <a:off x="9505026" y="825502"/>
            <a:ext cx="2392532" cy="1039585"/>
          </a:xfrm>
        </p:spPr>
        <p:txBody>
          <a:bodyPr>
            <a:noAutofit/>
          </a:bodyPr>
          <a:lstStyle>
            <a:lvl1pPr algn="l">
              <a:lnSpc>
                <a:spcPct val="150000"/>
              </a:lnSpc>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4" name="Text Placeholder 33"/>
          <p:cNvSpPr>
            <a:spLocks noGrp="1"/>
          </p:cNvSpPr>
          <p:nvPr>
            <p:ph type="body" sz="quarter" idx="31" hasCustomPrompt="1"/>
          </p:nvPr>
        </p:nvSpPr>
        <p:spPr>
          <a:xfrm>
            <a:off x="9505026" y="274955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5" name="Text Placeholder 33"/>
          <p:cNvSpPr>
            <a:spLocks noGrp="1"/>
          </p:cNvSpPr>
          <p:nvPr>
            <p:ph type="body" sz="quarter" idx="32" hasCustomPrompt="1"/>
          </p:nvPr>
        </p:nvSpPr>
        <p:spPr>
          <a:xfrm>
            <a:off x="9505026" y="3054352"/>
            <a:ext cx="2392532" cy="1039585"/>
          </a:xfrm>
        </p:spPr>
        <p:txBody>
          <a:bodyPr>
            <a:noAutofit/>
          </a:bodyPr>
          <a:lstStyle>
            <a:lvl1pPr algn="l">
              <a:lnSpc>
                <a:spcPct val="150000"/>
              </a:lnSpc>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6" name="Text Placeholder 33"/>
          <p:cNvSpPr>
            <a:spLocks noGrp="1"/>
          </p:cNvSpPr>
          <p:nvPr>
            <p:ph type="body" sz="quarter" idx="33" hasCustomPrompt="1"/>
          </p:nvPr>
        </p:nvSpPr>
        <p:spPr>
          <a:xfrm>
            <a:off x="9505026" y="506390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34" hasCustomPrompt="1"/>
          </p:nvPr>
        </p:nvSpPr>
        <p:spPr>
          <a:xfrm>
            <a:off x="9505026" y="5368704"/>
            <a:ext cx="2392532" cy="1039585"/>
          </a:xfrm>
        </p:spPr>
        <p:txBody>
          <a:bodyPr>
            <a:noAutofit/>
          </a:bodyPr>
          <a:lstStyle>
            <a:lvl1pPr algn="l">
              <a:lnSpc>
                <a:spcPct val="150000"/>
              </a:lnSpc>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8" name="Picture Placeholder 8"/>
          <p:cNvSpPr>
            <a:spLocks noGrp="1"/>
          </p:cNvSpPr>
          <p:nvPr>
            <p:ph type="pic" sz="quarter" idx="35" hasCustomPrompt="1"/>
          </p:nvPr>
        </p:nvSpPr>
        <p:spPr>
          <a:xfrm>
            <a:off x="0" y="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9" name="Picture Placeholder 8"/>
          <p:cNvSpPr>
            <a:spLocks noGrp="1"/>
          </p:cNvSpPr>
          <p:nvPr>
            <p:ph type="pic" sz="quarter" idx="36" hasCustomPrompt="1"/>
          </p:nvPr>
        </p:nvSpPr>
        <p:spPr>
          <a:xfrm>
            <a:off x="0"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20" name="Picture Placeholder 8"/>
          <p:cNvSpPr>
            <a:spLocks noGrp="1"/>
          </p:cNvSpPr>
          <p:nvPr>
            <p:ph type="pic" sz="quarter" idx="37" hasCustomPrompt="1"/>
          </p:nvPr>
        </p:nvSpPr>
        <p:spPr>
          <a:xfrm>
            <a:off x="0" y="4572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21" name="Picture Placeholder 8"/>
          <p:cNvSpPr>
            <a:spLocks noGrp="1"/>
          </p:cNvSpPr>
          <p:nvPr>
            <p:ph type="pic" sz="quarter" idx="38" hasCustomPrompt="1"/>
          </p:nvPr>
        </p:nvSpPr>
        <p:spPr>
          <a:xfrm>
            <a:off x="3179008" y="0"/>
            <a:ext cx="2916996" cy="2286000"/>
          </a:xfrm>
          <a:solidFill>
            <a:schemeClr val="accent1">
              <a:alpha val="70000"/>
            </a:schemeClr>
          </a:solidFill>
        </p:spPr>
        <p:txBody>
          <a:bodyPr>
            <a:normAutofit/>
          </a:bodyPr>
          <a:lstStyle>
            <a:lvl1pPr>
              <a:defRPr sz="1550"/>
            </a:lvl1pPr>
          </a:lstStyle>
          <a:p>
            <a:r>
              <a:rPr lang="id-ID"/>
              <a:t>-</a:t>
            </a:r>
            <a:endParaRPr lang="en-AU"/>
          </a:p>
        </p:txBody>
      </p:sp>
      <p:sp>
        <p:nvSpPr>
          <p:cNvPr id="22" name="Picture Placeholder 8"/>
          <p:cNvSpPr>
            <a:spLocks noGrp="1"/>
          </p:cNvSpPr>
          <p:nvPr>
            <p:ph type="pic" sz="quarter" idx="39" hasCustomPrompt="1"/>
          </p:nvPr>
        </p:nvSpPr>
        <p:spPr>
          <a:xfrm>
            <a:off x="3179008" y="2286000"/>
            <a:ext cx="2916996" cy="2286000"/>
          </a:xfrm>
          <a:solidFill>
            <a:schemeClr val="accent2">
              <a:alpha val="70000"/>
            </a:schemeClr>
          </a:solidFill>
        </p:spPr>
        <p:txBody>
          <a:bodyPr>
            <a:normAutofit/>
          </a:bodyPr>
          <a:lstStyle>
            <a:lvl1pPr>
              <a:defRPr sz="1550"/>
            </a:lvl1pPr>
          </a:lstStyle>
          <a:p>
            <a:r>
              <a:rPr lang="id-ID"/>
              <a:t>-</a:t>
            </a:r>
            <a:endParaRPr lang="en-AU"/>
          </a:p>
        </p:txBody>
      </p:sp>
      <p:sp>
        <p:nvSpPr>
          <p:cNvPr id="23" name="Picture Placeholder 8"/>
          <p:cNvSpPr>
            <a:spLocks noGrp="1"/>
          </p:cNvSpPr>
          <p:nvPr>
            <p:ph type="pic" sz="quarter" idx="40" hasCustomPrompt="1"/>
          </p:nvPr>
        </p:nvSpPr>
        <p:spPr>
          <a:xfrm>
            <a:off x="3179008" y="4572000"/>
            <a:ext cx="2916996" cy="2286000"/>
          </a:xfrm>
          <a:solidFill>
            <a:schemeClr val="accent3">
              <a:alpha val="70000"/>
            </a:schemeClr>
          </a:solidFill>
        </p:spPr>
        <p:txBody>
          <a:bodyPr>
            <a:normAutofit/>
          </a:bodyPr>
          <a:lstStyle>
            <a:lvl1pPr>
              <a:defRPr sz="1550"/>
            </a:lvl1pPr>
          </a:lstStyle>
          <a:p>
            <a:r>
              <a:rPr lang="id-ID"/>
              <a:t>-</a:t>
            </a:r>
            <a:endParaRPr lang="en-AU"/>
          </a:p>
        </p:txBody>
      </p:sp>
      <p:sp>
        <p:nvSpPr>
          <p:cNvPr id="24" name="Text Placeholder 33"/>
          <p:cNvSpPr>
            <a:spLocks noGrp="1"/>
          </p:cNvSpPr>
          <p:nvPr>
            <p:ph type="body" sz="quarter" idx="41" hasCustomPrompt="1"/>
          </p:nvPr>
        </p:nvSpPr>
        <p:spPr>
          <a:xfrm>
            <a:off x="3409026" y="52070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5" name="Text Placeholder 33"/>
          <p:cNvSpPr>
            <a:spLocks noGrp="1"/>
          </p:cNvSpPr>
          <p:nvPr>
            <p:ph type="body" sz="quarter" idx="42" hasCustomPrompt="1"/>
          </p:nvPr>
        </p:nvSpPr>
        <p:spPr>
          <a:xfrm>
            <a:off x="3409026" y="825502"/>
            <a:ext cx="2392532" cy="1039585"/>
          </a:xfrm>
        </p:spPr>
        <p:txBody>
          <a:bodyPr>
            <a:noAutofit/>
          </a:bodyPr>
          <a:lstStyle>
            <a:lvl1pPr algn="l">
              <a:lnSpc>
                <a:spcPct val="150000"/>
              </a:lnSpc>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6" name="Text Placeholder 33"/>
          <p:cNvSpPr>
            <a:spLocks noGrp="1"/>
          </p:cNvSpPr>
          <p:nvPr>
            <p:ph type="body" sz="quarter" idx="43" hasCustomPrompt="1"/>
          </p:nvPr>
        </p:nvSpPr>
        <p:spPr>
          <a:xfrm>
            <a:off x="3409026" y="274955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7" name="Text Placeholder 33"/>
          <p:cNvSpPr>
            <a:spLocks noGrp="1"/>
          </p:cNvSpPr>
          <p:nvPr>
            <p:ph type="body" sz="quarter" idx="44" hasCustomPrompt="1"/>
          </p:nvPr>
        </p:nvSpPr>
        <p:spPr>
          <a:xfrm>
            <a:off x="3409026" y="3054352"/>
            <a:ext cx="2392532" cy="1039585"/>
          </a:xfrm>
        </p:spPr>
        <p:txBody>
          <a:bodyPr>
            <a:noAutofit/>
          </a:bodyPr>
          <a:lstStyle>
            <a:lvl1pPr algn="l">
              <a:lnSpc>
                <a:spcPct val="150000"/>
              </a:lnSpc>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8" name="Text Placeholder 33"/>
          <p:cNvSpPr>
            <a:spLocks noGrp="1"/>
          </p:cNvSpPr>
          <p:nvPr>
            <p:ph type="body" sz="quarter" idx="45" hasCustomPrompt="1"/>
          </p:nvPr>
        </p:nvSpPr>
        <p:spPr>
          <a:xfrm>
            <a:off x="3409026" y="506390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9" name="Text Placeholder 33"/>
          <p:cNvSpPr>
            <a:spLocks noGrp="1"/>
          </p:cNvSpPr>
          <p:nvPr>
            <p:ph type="body" sz="quarter" idx="46" hasCustomPrompt="1"/>
          </p:nvPr>
        </p:nvSpPr>
        <p:spPr>
          <a:xfrm>
            <a:off x="3409026" y="5368704"/>
            <a:ext cx="2392532" cy="1039585"/>
          </a:xfrm>
        </p:spPr>
        <p:txBody>
          <a:bodyPr>
            <a:noAutofit/>
          </a:bodyPr>
          <a:lstStyle>
            <a:lvl1pPr algn="l">
              <a:lnSpc>
                <a:spcPct val="150000"/>
              </a:lnSpc>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3687744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35" hasCustomPrompt="1"/>
          </p:nvPr>
        </p:nvSpPr>
        <p:spPr>
          <a:xfrm>
            <a:off x="0" y="5573"/>
            <a:ext cx="6096000" cy="6852427"/>
          </a:xfrm>
          <a:solidFill>
            <a:schemeClr val="bg1">
              <a:lumMod val="95000"/>
            </a:schemeClr>
          </a:solidFill>
        </p:spPr>
        <p:txBody>
          <a:bodyPr>
            <a:normAutofit/>
          </a:bodyPr>
          <a:lstStyle>
            <a:lvl1pPr>
              <a:defRPr sz="1550"/>
            </a:lvl1pPr>
          </a:lstStyle>
          <a:p>
            <a:r>
              <a:rPr lang="id-ID"/>
              <a:t>Pic</a:t>
            </a:r>
            <a:endParaRPr lang="en-AU"/>
          </a:p>
        </p:txBody>
      </p:sp>
      <p:sp>
        <p:nvSpPr>
          <p:cNvPr id="7" name="Picture Placeholder 8"/>
          <p:cNvSpPr>
            <a:spLocks noGrp="1"/>
          </p:cNvSpPr>
          <p:nvPr>
            <p:ph type="pic" sz="quarter" idx="36" hasCustomPrompt="1"/>
          </p:nvPr>
        </p:nvSpPr>
        <p:spPr>
          <a:xfrm>
            <a:off x="0" y="4020457"/>
            <a:ext cx="6096000" cy="2837543"/>
          </a:xfrm>
          <a:solidFill>
            <a:schemeClr val="accent1"/>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37" hasCustomPrompt="1"/>
          </p:nvPr>
        </p:nvSpPr>
        <p:spPr>
          <a:xfrm>
            <a:off x="6096000" y="0"/>
            <a:ext cx="6096002" cy="6858000"/>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38" hasCustomPrompt="1"/>
          </p:nvPr>
        </p:nvSpPr>
        <p:spPr>
          <a:xfrm>
            <a:off x="6096000" y="4018150"/>
            <a:ext cx="6096002" cy="2839850"/>
          </a:xfrm>
          <a:solidFill>
            <a:schemeClr val="accent2"/>
          </a:solidFill>
        </p:spPr>
        <p:txBody>
          <a:bodyPr>
            <a:normAutofit/>
          </a:bodyPr>
          <a:lstStyle>
            <a:lvl1pPr>
              <a:defRPr sz="1550"/>
            </a:lvl1pPr>
          </a:lstStyle>
          <a:p>
            <a:r>
              <a:rPr lang="id-ID"/>
              <a:t>Pic</a:t>
            </a:r>
            <a:endParaRPr lang="en-AU"/>
          </a:p>
        </p:txBody>
      </p:sp>
      <p:sp>
        <p:nvSpPr>
          <p:cNvPr id="10" name="Text Placeholder 33"/>
          <p:cNvSpPr>
            <a:spLocks noGrp="1"/>
          </p:cNvSpPr>
          <p:nvPr>
            <p:ph type="body" sz="quarter" idx="41" hasCustomPrompt="1"/>
          </p:nvPr>
        </p:nvSpPr>
        <p:spPr>
          <a:xfrm>
            <a:off x="838203" y="4587145"/>
            <a:ext cx="4292348" cy="400070"/>
          </a:xfrm>
        </p:spPr>
        <p:txBody>
          <a:bodyPr>
            <a:noAutofit/>
          </a:bodyPr>
          <a:lstStyle>
            <a:lvl1pPr algn="ctr">
              <a:defRPr sz="200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1" name="Text Placeholder 33"/>
          <p:cNvSpPr>
            <a:spLocks noGrp="1"/>
          </p:cNvSpPr>
          <p:nvPr>
            <p:ph type="body" sz="quarter" idx="42" hasCustomPrompt="1"/>
          </p:nvPr>
        </p:nvSpPr>
        <p:spPr>
          <a:xfrm>
            <a:off x="838203" y="5007429"/>
            <a:ext cx="4292348" cy="941728"/>
          </a:xfrm>
        </p:spPr>
        <p:txBody>
          <a:bodyPr>
            <a:noAutofit/>
          </a:bodyPr>
          <a:lstStyle>
            <a:lvl1pPr algn="ctr">
              <a:lnSpc>
                <a:spcPct val="150000"/>
              </a:lnSpc>
              <a:defRPr sz="145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2" name="Text Placeholder 33"/>
          <p:cNvSpPr>
            <a:spLocks noGrp="1"/>
          </p:cNvSpPr>
          <p:nvPr>
            <p:ph type="body" sz="quarter" idx="43" hasCustomPrompt="1"/>
          </p:nvPr>
        </p:nvSpPr>
        <p:spPr>
          <a:xfrm>
            <a:off x="838203" y="4255164"/>
            <a:ext cx="4292348" cy="256768"/>
          </a:xfrm>
        </p:spPr>
        <p:txBody>
          <a:bodyPr>
            <a:noAutofit/>
          </a:bodyPr>
          <a:lstStyle>
            <a:lvl1pPr algn="ctr">
              <a:defRPr sz="1200" i="1">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3" name="Text Placeholder 33"/>
          <p:cNvSpPr>
            <a:spLocks noGrp="1"/>
          </p:cNvSpPr>
          <p:nvPr>
            <p:ph type="body" sz="quarter" idx="44" hasCustomPrompt="1"/>
          </p:nvPr>
        </p:nvSpPr>
        <p:spPr>
          <a:xfrm>
            <a:off x="7061454" y="4572406"/>
            <a:ext cx="4292348" cy="400070"/>
          </a:xfrm>
        </p:spPr>
        <p:txBody>
          <a:bodyPr>
            <a:noAutofit/>
          </a:bodyPr>
          <a:lstStyle>
            <a:lvl1pPr algn="ctr">
              <a:defRPr sz="200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4" name="Text Placeholder 33"/>
          <p:cNvSpPr>
            <a:spLocks noGrp="1"/>
          </p:cNvSpPr>
          <p:nvPr>
            <p:ph type="body" sz="quarter" idx="45" hasCustomPrompt="1"/>
          </p:nvPr>
        </p:nvSpPr>
        <p:spPr>
          <a:xfrm>
            <a:off x="7061454" y="4992689"/>
            <a:ext cx="4292348" cy="941728"/>
          </a:xfrm>
        </p:spPr>
        <p:txBody>
          <a:bodyPr>
            <a:noAutofit/>
          </a:bodyPr>
          <a:lstStyle>
            <a:lvl1pPr algn="ctr">
              <a:lnSpc>
                <a:spcPct val="150000"/>
              </a:lnSpc>
              <a:defRPr sz="145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5" name="Text Placeholder 33"/>
          <p:cNvSpPr>
            <a:spLocks noGrp="1"/>
          </p:cNvSpPr>
          <p:nvPr>
            <p:ph type="body" sz="quarter" idx="46" hasCustomPrompt="1"/>
          </p:nvPr>
        </p:nvSpPr>
        <p:spPr>
          <a:xfrm>
            <a:off x="7061454" y="4240425"/>
            <a:ext cx="4292348" cy="256768"/>
          </a:xfrm>
        </p:spPr>
        <p:txBody>
          <a:bodyPr>
            <a:noAutofit/>
          </a:bodyPr>
          <a:lstStyle>
            <a:lvl1pPr algn="ctr">
              <a:defRPr sz="1200" i="1">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895529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35" hasCustomPrompt="1"/>
          </p:nvPr>
        </p:nvSpPr>
        <p:spPr>
          <a:xfrm>
            <a:off x="0" y="0"/>
            <a:ext cx="6096000" cy="3429000"/>
          </a:xfrm>
          <a:solidFill>
            <a:schemeClr val="bg1">
              <a:lumMod val="95000"/>
            </a:schemeClr>
          </a:solidFill>
        </p:spPr>
        <p:txBody>
          <a:bodyPr>
            <a:normAutofit/>
          </a:bodyPr>
          <a:lstStyle>
            <a:lvl1pPr>
              <a:defRPr sz="1550"/>
            </a:lvl1pPr>
          </a:lstStyle>
          <a:p>
            <a:r>
              <a:rPr lang="id-ID"/>
              <a:t>Pic</a:t>
            </a:r>
            <a:endParaRPr lang="en-AU"/>
          </a:p>
        </p:txBody>
      </p:sp>
      <p:sp>
        <p:nvSpPr>
          <p:cNvPr id="16" name="Picture Placeholder 8"/>
          <p:cNvSpPr>
            <a:spLocks noGrp="1"/>
          </p:cNvSpPr>
          <p:nvPr>
            <p:ph type="pic" sz="quarter" idx="36" hasCustomPrompt="1"/>
          </p:nvPr>
        </p:nvSpPr>
        <p:spPr>
          <a:xfrm>
            <a:off x="6096000" y="0"/>
            <a:ext cx="6096000" cy="3429000"/>
          </a:xfrm>
          <a:solidFill>
            <a:schemeClr val="bg1">
              <a:lumMod val="95000"/>
            </a:schemeClr>
          </a:solidFill>
        </p:spPr>
        <p:txBody>
          <a:bodyPr>
            <a:normAutofit/>
          </a:bodyPr>
          <a:lstStyle>
            <a:lvl1pPr>
              <a:defRPr sz="1550"/>
            </a:lvl1pPr>
          </a:lstStyle>
          <a:p>
            <a:r>
              <a:rPr lang="id-ID"/>
              <a:t>Pic</a:t>
            </a:r>
            <a:endParaRPr lang="en-AU"/>
          </a:p>
        </p:txBody>
      </p:sp>
      <p:sp>
        <p:nvSpPr>
          <p:cNvPr id="18" name="Picture Placeholder 8"/>
          <p:cNvSpPr>
            <a:spLocks noGrp="1"/>
          </p:cNvSpPr>
          <p:nvPr>
            <p:ph type="pic" sz="quarter" idx="37" hasCustomPrompt="1"/>
          </p:nvPr>
        </p:nvSpPr>
        <p:spPr>
          <a:xfrm>
            <a:off x="0" y="3429001"/>
            <a:ext cx="6096000" cy="3429000"/>
          </a:xfrm>
          <a:solidFill>
            <a:schemeClr val="bg1">
              <a:lumMod val="95000"/>
            </a:schemeClr>
          </a:solidFill>
        </p:spPr>
        <p:txBody>
          <a:bodyPr>
            <a:normAutofit/>
          </a:bodyPr>
          <a:lstStyle>
            <a:lvl1pPr>
              <a:defRPr sz="1550"/>
            </a:lvl1pPr>
          </a:lstStyle>
          <a:p>
            <a:r>
              <a:rPr lang="id-ID"/>
              <a:t>Pic</a:t>
            </a:r>
            <a:endParaRPr lang="en-AU"/>
          </a:p>
        </p:txBody>
      </p:sp>
      <p:sp>
        <p:nvSpPr>
          <p:cNvPr id="19" name="Picture Placeholder 8"/>
          <p:cNvSpPr>
            <a:spLocks noGrp="1"/>
          </p:cNvSpPr>
          <p:nvPr>
            <p:ph type="pic" sz="quarter" idx="38" hasCustomPrompt="1"/>
          </p:nvPr>
        </p:nvSpPr>
        <p:spPr>
          <a:xfrm>
            <a:off x="6096000" y="3429001"/>
            <a:ext cx="6096000" cy="3429000"/>
          </a:xfrm>
          <a:solidFill>
            <a:schemeClr val="bg1">
              <a:lumMod val="95000"/>
            </a:schemeClr>
          </a:solidFill>
        </p:spPr>
        <p:txBody>
          <a:bodyPr>
            <a:normAutofit/>
          </a:bodyPr>
          <a:lstStyle>
            <a:lvl1pPr>
              <a:defRPr sz="1550"/>
            </a:lvl1pPr>
          </a:lstStyle>
          <a:p>
            <a:r>
              <a:rPr lang="id-ID"/>
              <a:t>Pic</a:t>
            </a:r>
            <a:endParaRPr lang="en-AU"/>
          </a:p>
        </p:txBody>
      </p:sp>
      <p:sp>
        <p:nvSpPr>
          <p:cNvPr id="21" name="Picture Placeholder 8"/>
          <p:cNvSpPr>
            <a:spLocks noGrp="1"/>
          </p:cNvSpPr>
          <p:nvPr>
            <p:ph type="pic" sz="quarter" idx="39" hasCustomPrompt="1"/>
          </p:nvPr>
        </p:nvSpPr>
        <p:spPr>
          <a:xfrm>
            <a:off x="1317751" y="2286003"/>
            <a:ext cx="4778249" cy="1128713"/>
          </a:xfrm>
          <a:solidFill>
            <a:schemeClr val="accent1"/>
          </a:solidFill>
        </p:spPr>
        <p:txBody>
          <a:bodyPr>
            <a:normAutofit/>
          </a:bodyPr>
          <a:lstStyle>
            <a:lvl1pPr>
              <a:defRPr sz="1550"/>
            </a:lvl1pPr>
          </a:lstStyle>
          <a:p>
            <a:r>
              <a:rPr lang="id-ID"/>
              <a:t>-</a:t>
            </a:r>
            <a:endParaRPr lang="en-AU"/>
          </a:p>
        </p:txBody>
      </p:sp>
      <p:sp>
        <p:nvSpPr>
          <p:cNvPr id="22" name="Picture Placeholder 8"/>
          <p:cNvSpPr>
            <a:spLocks noGrp="1"/>
          </p:cNvSpPr>
          <p:nvPr>
            <p:ph type="pic" sz="quarter" idx="40" hasCustomPrompt="1"/>
          </p:nvPr>
        </p:nvSpPr>
        <p:spPr>
          <a:xfrm>
            <a:off x="6096001" y="2286003"/>
            <a:ext cx="4778249" cy="1128713"/>
          </a:xfrm>
          <a:solidFill>
            <a:schemeClr val="accent2"/>
          </a:solidFill>
        </p:spPr>
        <p:txBody>
          <a:bodyPr>
            <a:normAutofit/>
          </a:bodyPr>
          <a:lstStyle>
            <a:lvl1pPr>
              <a:defRPr sz="1550"/>
            </a:lvl1pPr>
          </a:lstStyle>
          <a:p>
            <a:r>
              <a:rPr lang="id-ID"/>
              <a:t>-</a:t>
            </a:r>
            <a:endParaRPr lang="en-AU"/>
          </a:p>
        </p:txBody>
      </p:sp>
      <p:sp>
        <p:nvSpPr>
          <p:cNvPr id="23" name="Picture Placeholder 8"/>
          <p:cNvSpPr>
            <a:spLocks noGrp="1"/>
          </p:cNvSpPr>
          <p:nvPr>
            <p:ph type="pic" sz="quarter" idx="41" hasCustomPrompt="1"/>
          </p:nvPr>
        </p:nvSpPr>
        <p:spPr>
          <a:xfrm>
            <a:off x="1317751" y="3414716"/>
            <a:ext cx="4778249" cy="1128713"/>
          </a:xfrm>
          <a:solidFill>
            <a:schemeClr val="accent3"/>
          </a:solidFill>
        </p:spPr>
        <p:txBody>
          <a:bodyPr>
            <a:normAutofit/>
          </a:bodyPr>
          <a:lstStyle>
            <a:lvl1pPr>
              <a:defRPr sz="1550"/>
            </a:lvl1pPr>
          </a:lstStyle>
          <a:p>
            <a:r>
              <a:rPr lang="id-ID"/>
              <a:t>-</a:t>
            </a:r>
            <a:endParaRPr lang="en-AU"/>
          </a:p>
        </p:txBody>
      </p:sp>
      <p:sp>
        <p:nvSpPr>
          <p:cNvPr id="24" name="Picture Placeholder 8"/>
          <p:cNvSpPr>
            <a:spLocks noGrp="1"/>
          </p:cNvSpPr>
          <p:nvPr>
            <p:ph type="pic" sz="quarter" idx="42" hasCustomPrompt="1"/>
          </p:nvPr>
        </p:nvSpPr>
        <p:spPr>
          <a:xfrm>
            <a:off x="6096001" y="3414716"/>
            <a:ext cx="4778249" cy="1128713"/>
          </a:xfrm>
          <a:solidFill>
            <a:schemeClr val="accent4"/>
          </a:solidFill>
        </p:spPr>
        <p:txBody>
          <a:bodyPr>
            <a:normAutofit/>
          </a:bodyPr>
          <a:lstStyle>
            <a:lvl1pPr>
              <a:defRPr sz="1550"/>
            </a:lvl1pPr>
          </a:lstStyle>
          <a:p>
            <a:r>
              <a:rPr lang="id-ID"/>
              <a:t>-</a:t>
            </a:r>
            <a:endParaRPr lang="en-AU"/>
          </a:p>
        </p:txBody>
      </p:sp>
    </p:spTree>
    <p:extLst>
      <p:ext uri="{BB962C8B-B14F-4D97-AF65-F5344CB8AC3E}">
        <p14:creationId xmlns:p14="http://schemas.microsoft.com/office/powerpoint/2010/main" val="1469095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
            <a:ext cx="6934741" cy="4004185"/>
          </a:xfrm>
          <a:custGeom>
            <a:avLst/>
            <a:gdLst>
              <a:gd name="connsiteX0" fmla="*/ 0 w 13865870"/>
              <a:gd name="connsiteY0" fmla="*/ 0 h 8008369"/>
              <a:gd name="connsiteX1" fmla="*/ 12086836 w 13865870"/>
              <a:gd name="connsiteY1" fmla="*/ 0 h 8008369"/>
              <a:gd name="connsiteX2" fmla="*/ 12086836 w 13865870"/>
              <a:gd name="connsiteY2" fmla="*/ 1478892 h 8008369"/>
              <a:gd name="connsiteX3" fmla="*/ 12040568 w 13865870"/>
              <a:gd name="connsiteY3" fmla="*/ 1482747 h 8008369"/>
              <a:gd name="connsiteX4" fmla="*/ 11867698 w 13865870"/>
              <a:gd name="connsiteY4" fmla="*/ 1498001 h 8008369"/>
              <a:gd name="connsiteX5" fmla="*/ 11699914 w 13865870"/>
              <a:gd name="connsiteY5" fmla="*/ 1523423 h 8008369"/>
              <a:gd name="connsiteX6" fmla="*/ 11542296 w 13865870"/>
              <a:gd name="connsiteY6" fmla="*/ 1553929 h 8008369"/>
              <a:gd name="connsiteX7" fmla="*/ 11389764 w 13865870"/>
              <a:gd name="connsiteY7" fmla="*/ 1589520 h 8008369"/>
              <a:gd name="connsiteX8" fmla="*/ 11247401 w 13865870"/>
              <a:gd name="connsiteY8" fmla="*/ 1635279 h 8008369"/>
              <a:gd name="connsiteX9" fmla="*/ 11110122 w 13865870"/>
              <a:gd name="connsiteY9" fmla="*/ 1681039 h 8008369"/>
              <a:gd name="connsiteX10" fmla="*/ 10972843 w 13865870"/>
              <a:gd name="connsiteY10" fmla="*/ 1731883 h 8008369"/>
              <a:gd name="connsiteX11" fmla="*/ 10840648 w 13865870"/>
              <a:gd name="connsiteY11" fmla="*/ 1782727 h 8008369"/>
              <a:gd name="connsiteX12" fmla="*/ 10708454 w 13865870"/>
              <a:gd name="connsiteY12" fmla="*/ 1843740 h 8008369"/>
              <a:gd name="connsiteX13" fmla="*/ 10576259 w 13865870"/>
              <a:gd name="connsiteY13" fmla="*/ 1904753 h 8008369"/>
              <a:gd name="connsiteX14" fmla="*/ 10449149 w 13865870"/>
              <a:gd name="connsiteY14" fmla="*/ 1970850 h 8008369"/>
              <a:gd name="connsiteX15" fmla="*/ 10322039 w 13865870"/>
              <a:gd name="connsiteY15" fmla="*/ 2042032 h 8008369"/>
              <a:gd name="connsiteX16" fmla="*/ 10194929 w 13865870"/>
              <a:gd name="connsiteY16" fmla="*/ 2113214 h 8008369"/>
              <a:gd name="connsiteX17" fmla="*/ 10550837 w 13865870"/>
              <a:gd name="connsiteY17" fmla="*/ 2926719 h 8008369"/>
              <a:gd name="connsiteX18" fmla="*/ 10642357 w 13865870"/>
              <a:gd name="connsiteY18" fmla="*/ 2875875 h 8008369"/>
              <a:gd name="connsiteX19" fmla="*/ 10733876 w 13865870"/>
              <a:gd name="connsiteY19" fmla="*/ 2819946 h 8008369"/>
              <a:gd name="connsiteX20" fmla="*/ 10835564 w 13865870"/>
              <a:gd name="connsiteY20" fmla="*/ 2769102 h 8008369"/>
              <a:gd name="connsiteX21" fmla="*/ 10937252 w 13865870"/>
              <a:gd name="connsiteY21" fmla="*/ 2718258 h 8008369"/>
              <a:gd name="connsiteX22" fmla="*/ 11044025 w 13865870"/>
              <a:gd name="connsiteY22" fmla="*/ 2672498 h 8008369"/>
              <a:gd name="connsiteX23" fmla="*/ 11155882 w 13865870"/>
              <a:gd name="connsiteY23" fmla="*/ 2626739 h 8008369"/>
              <a:gd name="connsiteX24" fmla="*/ 11272823 w 13865870"/>
              <a:gd name="connsiteY24" fmla="*/ 2580979 h 8008369"/>
              <a:gd name="connsiteX25" fmla="*/ 11394849 w 13865870"/>
              <a:gd name="connsiteY25" fmla="*/ 2540304 h 8008369"/>
              <a:gd name="connsiteX26" fmla="*/ 11511790 w 13865870"/>
              <a:gd name="connsiteY26" fmla="*/ 2504713 h 8008369"/>
              <a:gd name="connsiteX27" fmla="*/ 11633816 w 13865870"/>
              <a:gd name="connsiteY27" fmla="*/ 2469122 h 8008369"/>
              <a:gd name="connsiteX28" fmla="*/ 11755842 w 13865870"/>
              <a:gd name="connsiteY28" fmla="*/ 2438616 h 8008369"/>
              <a:gd name="connsiteX29" fmla="*/ 11877868 w 13865870"/>
              <a:gd name="connsiteY29" fmla="*/ 2418278 h 8008369"/>
              <a:gd name="connsiteX30" fmla="*/ 11994808 w 13865870"/>
              <a:gd name="connsiteY30" fmla="*/ 2397940 h 8008369"/>
              <a:gd name="connsiteX31" fmla="*/ 12116834 w 13865870"/>
              <a:gd name="connsiteY31" fmla="*/ 2387772 h 8008369"/>
              <a:gd name="connsiteX32" fmla="*/ 12233776 w 13865870"/>
              <a:gd name="connsiteY32" fmla="*/ 2377603 h 8008369"/>
              <a:gd name="connsiteX33" fmla="*/ 12350718 w 13865870"/>
              <a:gd name="connsiteY33" fmla="*/ 2377603 h 8008369"/>
              <a:gd name="connsiteX34" fmla="*/ 12452406 w 13865870"/>
              <a:gd name="connsiteY34" fmla="*/ 2377603 h 8008369"/>
              <a:gd name="connsiteX35" fmla="*/ 12549008 w 13865870"/>
              <a:gd name="connsiteY35" fmla="*/ 2382687 h 8008369"/>
              <a:gd name="connsiteX36" fmla="*/ 12640528 w 13865870"/>
              <a:gd name="connsiteY36" fmla="*/ 2387772 h 8008369"/>
              <a:gd name="connsiteX37" fmla="*/ 12732048 w 13865870"/>
              <a:gd name="connsiteY37" fmla="*/ 2397940 h 8008369"/>
              <a:gd name="connsiteX38" fmla="*/ 12818482 w 13865870"/>
              <a:gd name="connsiteY38" fmla="*/ 2413194 h 8008369"/>
              <a:gd name="connsiteX39" fmla="*/ 12899832 w 13865870"/>
              <a:gd name="connsiteY39" fmla="*/ 2428447 h 8008369"/>
              <a:gd name="connsiteX40" fmla="*/ 12976098 w 13865870"/>
              <a:gd name="connsiteY40" fmla="*/ 2448785 h 8008369"/>
              <a:gd name="connsiteX41" fmla="*/ 13052366 w 13865870"/>
              <a:gd name="connsiteY41" fmla="*/ 2474207 h 8008369"/>
              <a:gd name="connsiteX42" fmla="*/ 13123546 w 13865870"/>
              <a:gd name="connsiteY42" fmla="*/ 2499629 h 8008369"/>
              <a:gd name="connsiteX43" fmla="*/ 13189644 w 13865870"/>
              <a:gd name="connsiteY43" fmla="*/ 2525051 h 8008369"/>
              <a:gd name="connsiteX44" fmla="*/ 13250656 w 13865870"/>
              <a:gd name="connsiteY44" fmla="*/ 2555557 h 8008369"/>
              <a:gd name="connsiteX45" fmla="*/ 13311670 w 13865870"/>
              <a:gd name="connsiteY45" fmla="*/ 2591148 h 8008369"/>
              <a:gd name="connsiteX46" fmla="*/ 13367598 w 13865870"/>
              <a:gd name="connsiteY46" fmla="*/ 2626739 h 8008369"/>
              <a:gd name="connsiteX47" fmla="*/ 13423526 w 13865870"/>
              <a:gd name="connsiteY47" fmla="*/ 2667414 h 8008369"/>
              <a:gd name="connsiteX48" fmla="*/ 13469286 w 13865870"/>
              <a:gd name="connsiteY48" fmla="*/ 2713174 h 8008369"/>
              <a:gd name="connsiteX49" fmla="*/ 13515046 w 13865870"/>
              <a:gd name="connsiteY49" fmla="*/ 2758933 h 8008369"/>
              <a:gd name="connsiteX50" fmla="*/ 13560806 w 13865870"/>
              <a:gd name="connsiteY50" fmla="*/ 2804693 h 8008369"/>
              <a:gd name="connsiteX51" fmla="*/ 13596396 w 13865870"/>
              <a:gd name="connsiteY51" fmla="*/ 2855537 h 8008369"/>
              <a:gd name="connsiteX52" fmla="*/ 13637072 w 13865870"/>
              <a:gd name="connsiteY52" fmla="*/ 2906381 h 8008369"/>
              <a:gd name="connsiteX53" fmla="*/ 13667578 w 13865870"/>
              <a:gd name="connsiteY53" fmla="*/ 2962309 h 8008369"/>
              <a:gd name="connsiteX54" fmla="*/ 13698084 w 13865870"/>
              <a:gd name="connsiteY54" fmla="*/ 3018238 h 8008369"/>
              <a:gd name="connsiteX55" fmla="*/ 13728590 w 13865870"/>
              <a:gd name="connsiteY55" fmla="*/ 3074166 h 8008369"/>
              <a:gd name="connsiteX56" fmla="*/ 13754014 w 13865870"/>
              <a:gd name="connsiteY56" fmla="*/ 3135179 h 8008369"/>
              <a:gd name="connsiteX57" fmla="*/ 13779434 w 13865870"/>
              <a:gd name="connsiteY57" fmla="*/ 3196192 h 8008369"/>
              <a:gd name="connsiteX58" fmla="*/ 13799772 w 13865870"/>
              <a:gd name="connsiteY58" fmla="*/ 3257205 h 8008369"/>
              <a:gd name="connsiteX59" fmla="*/ 13815026 w 13865870"/>
              <a:gd name="connsiteY59" fmla="*/ 3323302 h 8008369"/>
              <a:gd name="connsiteX60" fmla="*/ 13845532 w 13865870"/>
              <a:gd name="connsiteY60" fmla="*/ 3455497 h 8008369"/>
              <a:gd name="connsiteX61" fmla="*/ 13860786 w 13865870"/>
              <a:gd name="connsiteY61" fmla="*/ 3597860 h 8008369"/>
              <a:gd name="connsiteX62" fmla="*/ 13865870 w 13865870"/>
              <a:gd name="connsiteY62" fmla="*/ 3745308 h 8008369"/>
              <a:gd name="connsiteX63" fmla="*/ 13860786 w 13865870"/>
              <a:gd name="connsiteY63" fmla="*/ 3857165 h 8008369"/>
              <a:gd name="connsiteX64" fmla="*/ 13855702 w 13865870"/>
              <a:gd name="connsiteY64" fmla="*/ 3963937 h 8008369"/>
              <a:gd name="connsiteX65" fmla="*/ 13840448 w 13865870"/>
              <a:gd name="connsiteY65" fmla="*/ 4065625 h 8008369"/>
              <a:gd name="connsiteX66" fmla="*/ 13825194 w 13865870"/>
              <a:gd name="connsiteY66" fmla="*/ 4167314 h 8008369"/>
              <a:gd name="connsiteX67" fmla="*/ 13799772 w 13865870"/>
              <a:gd name="connsiteY67" fmla="*/ 4263917 h 8008369"/>
              <a:gd name="connsiteX68" fmla="*/ 13774350 w 13865870"/>
              <a:gd name="connsiteY68" fmla="*/ 4360521 h 8008369"/>
              <a:gd name="connsiteX69" fmla="*/ 13738760 w 13865870"/>
              <a:gd name="connsiteY69" fmla="*/ 4452040 h 8008369"/>
              <a:gd name="connsiteX70" fmla="*/ 13703168 w 13865870"/>
              <a:gd name="connsiteY70" fmla="*/ 4538475 h 8008369"/>
              <a:gd name="connsiteX71" fmla="*/ 13611650 w 13865870"/>
              <a:gd name="connsiteY71" fmla="*/ 4711345 h 8008369"/>
              <a:gd name="connsiteX72" fmla="*/ 13515046 w 13865870"/>
              <a:gd name="connsiteY72" fmla="*/ 4879130 h 8008369"/>
              <a:gd name="connsiteX73" fmla="*/ 13448104 w 13865870"/>
              <a:gd name="connsiteY73" fmla="*/ 4981138 h 8008369"/>
              <a:gd name="connsiteX74" fmla="*/ 13432834 w 13865870"/>
              <a:gd name="connsiteY74" fmla="*/ 4975735 h 8008369"/>
              <a:gd name="connsiteX75" fmla="*/ 13410825 w 13865870"/>
              <a:gd name="connsiteY75" fmla="*/ 5037944 h 8008369"/>
              <a:gd name="connsiteX76" fmla="*/ 13408274 w 13865870"/>
              <a:gd name="connsiteY76" fmla="*/ 5041831 h 8008369"/>
              <a:gd name="connsiteX77" fmla="*/ 13291332 w 13865870"/>
              <a:gd name="connsiteY77" fmla="*/ 5199448 h 8008369"/>
              <a:gd name="connsiteX78" fmla="*/ 13169306 w 13865870"/>
              <a:gd name="connsiteY78" fmla="*/ 5351980 h 8008369"/>
              <a:gd name="connsiteX79" fmla="*/ 13042196 w 13865870"/>
              <a:gd name="connsiteY79" fmla="*/ 5504512 h 8008369"/>
              <a:gd name="connsiteX80" fmla="*/ 12904918 w 13865870"/>
              <a:gd name="connsiteY80" fmla="*/ 5657045 h 8008369"/>
              <a:gd name="connsiteX81" fmla="*/ 12767638 w 13865870"/>
              <a:gd name="connsiteY81" fmla="*/ 5809577 h 8008369"/>
              <a:gd name="connsiteX82" fmla="*/ 12630360 w 13865870"/>
              <a:gd name="connsiteY82" fmla="*/ 5962109 h 8008369"/>
              <a:gd name="connsiteX83" fmla="*/ 12493080 w 13865870"/>
              <a:gd name="connsiteY83" fmla="*/ 6124810 h 8008369"/>
              <a:gd name="connsiteX84" fmla="*/ 12365970 w 13865870"/>
              <a:gd name="connsiteY84" fmla="*/ 6287511 h 8008369"/>
              <a:gd name="connsiteX85" fmla="*/ 12238860 w 13865870"/>
              <a:gd name="connsiteY85" fmla="*/ 6460380 h 8008369"/>
              <a:gd name="connsiteX86" fmla="*/ 12182932 w 13865870"/>
              <a:gd name="connsiteY86" fmla="*/ 6546816 h 8008369"/>
              <a:gd name="connsiteX87" fmla="*/ 12121918 w 13865870"/>
              <a:gd name="connsiteY87" fmla="*/ 6638335 h 8008369"/>
              <a:gd name="connsiteX88" fmla="*/ 12071074 w 13865870"/>
              <a:gd name="connsiteY88" fmla="*/ 6729854 h 8008369"/>
              <a:gd name="connsiteX89" fmla="*/ 12015146 w 13865870"/>
              <a:gd name="connsiteY89" fmla="*/ 6826458 h 8008369"/>
              <a:gd name="connsiteX90" fmla="*/ 11969386 w 13865870"/>
              <a:gd name="connsiteY90" fmla="*/ 6923062 h 8008369"/>
              <a:gd name="connsiteX91" fmla="*/ 11918542 w 13865870"/>
              <a:gd name="connsiteY91" fmla="*/ 7024750 h 8008369"/>
              <a:gd name="connsiteX92" fmla="*/ 11877868 w 13865870"/>
              <a:gd name="connsiteY92" fmla="*/ 7126438 h 8008369"/>
              <a:gd name="connsiteX93" fmla="*/ 11832108 w 13865870"/>
              <a:gd name="connsiteY93" fmla="*/ 7228126 h 8008369"/>
              <a:gd name="connsiteX94" fmla="*/ 11796516 w 13865870"/>
              <a:gd name="connsiteY94" fmla="*/ 7334898 h 8008369"/>
              <a:gd name="connsiteX95" fmla="*/ 11760926 w 13865870"/>
              <a:gd name="connsiteY95" fmla="*/ 7446756 h 8008369"/>
              <a:gd name="connsiteX96" fmla="*/ 11730420 w 13865870"/>
              <a:gd name="connsiteY96" fmla="*/ 7563696 h 8008369"/>
              <a:gd name="connsiteX97" fmla="*/ 11710082 w 13865870"/>
              <a:gd name="connsiteY97" fmla="*/ 7685722 h 8008369"/>
              <a:gd name="connsiteX98" fmla="*/ 11689744 w 13865870"/>
              <a:gd name="connsiteY98" fmla="*/ 7807748 h 8008369"/>
              <a:gd name="connsiteX99" fmla="*/ 11679576 w 13865870"/>
              <a:gd name="connsiteY99" fmla="*/ 7934858 h 8008369"/>
              <a:gd name="connsiteX100" fmla="*/ 11673921 w 13865870"/>
              <a:gd name="connsiteY100" fmla="*/ 8008369 h 8008369"/>
              <a:gd name="connsiteX101" fmla="*/ 0 w 13865870"/>
              <a:gd name="connsiteY101" fmla="*/ 8008369 h 80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3865870" h="8008369">
                <a:moveTo>
                  <a:pt x="0" y="0"/>
                </a:moveTo>
                <a:lnTo>
                  <a:pt x="12086836" y="0"/>
                </a:lnTo>
                <a:lnTo>
                  <a:pt x="12086836" y="1478892"/>
                </a:lnTo>
                <a:lnTo>
                  <a:pt x="12040568" y="1482747"/>
                </a:lnTo>
                <a:lnTo>
                  <a:pt x="11867698" y="1498001"/>
                </a:lnTo>
                <a:lnTo>
                  <a:pt x="11699914" y="1523423"/>
                </a:lnTo>
                <a:lnTo>
                  <a:pt x="11542296" y="1553929"/>
                </a:lnTo>
                <a:lnTo>
                  <a:pt x="11389764" y="1589520"/>
                </a:lnTo>
                <a:lnTo>
                  <a:pt x="11247401" y="1635279"/>
                </a:lnTo>
                <a:lnTo>
                  <a:pt x="11110122" y="1681039"/>
                </a:lnTo>
                <a:lnTo>
                  <a:pt x="10972843" y="1731883"/>
                </a:lnTo>
                <a:lnTo>
                  <a:pt x="10840648" y="1782727"/>
                </a:lnTo>
                <a:lnTo>
                  <a:pt x="10708454" y="1843740"/>
                </a:lnTo>
                <a:lnTo>
                  <a:pt x="10576259" y="1904753"/>
                </a:lnTo>
                <a:lnTo>
                  <a:pt x="10449149" y="1970850"/>
                </a:lnTo>
                <a:lnTo>
                  <a:pt x="10322039" y="2042032"/>
                </a:lnTo>
                <a:lnTo>
                  <a:pt x="10194929" y="2113214"/>
                </a:lnTo>
                <a:lnTo>
                  <a:pt x="10550837" y="2926719"/>
                </a:lnTo>
                <a:lnTo>
                  <a:pt x="10642357" y="2875875"/>
                </a:lnTo>
                <a:lnTo>
                  <a:pt x="10733876" y="2819946"/>
                </a:lnTo>
                <a:lnTo>
                  <a:pt x="10835564" y="2769102"/>
                </a:lnTo>
                <a:lnTo>
                  <a:pt x="10937252" y="2718258"/>
                </a:lnTo>
                <a:lnTo>
                  <a:pt x="11044025" y="2672498"/>
                </a:lnTo>
                <a:lnTo>
                  <a:pt x="11155882" y="2626739"/>
                </a:lnTo>
                <a:lnTo>
                  <a:pt x="11272823" y="2580979"/>
                </a:lnTo>
                <a:lnTo>
                  <a:pt x="11394849" y="2540304"/>
                </a:lnTo>
                <a:lnTo>
                  <a:pt x="11511790" y="2504713"/>
                </a:lnTo>
                <a:lnTo>
                  <a:pt x="11633816" y="2469122"/>
                </a:lnTo>
                <a:lnTo>
                  <a:pt x="11755842" y="2438616"/>
                </a:lnTo>
                <a:lnTo>
                  <a:pt x="11877868" y="2418278"/>
                </a:lnTo>
                <a:lnTo>
                  <a:pt x="11994808" y="2397940"/>
                </a:lnTo>
                <a:lnTo>
                  <a:pt x="12116834" y="2387772"/>
                </a:lnTo>
                <a:lnTo>
                  <a:pt x="12233776" y="2377603"/>
                </a:lnTo>
                <a:lnTo>
                  <a:pt x="12350718" y="2377603"/>
                </a:lnTo>
                <a:lnTo>
                  <a:pt x="12452406" y="2377603"/>
                </a:lnTo>
                <a:lnTo>
                  <a:pt x="12549008" y="2382687"/>
                </a:lnTo>
                <a:lnTo>
                  <a:pt x="12640528" y="2387772"/>
                </a:lnTo>
                <a:lnTo>
                  <a:pt x="12732048" y="2397940"/>
                </a:lnTo>
                <a:lnTo>
                  <a:pt x="12818482" y="2413194"/>
                </a:lnTo>
                <a:lnTo>
                  <a:pt x="12899832" y="2428447"/>
                </a:lnTo>
                <a:lnTo>
                  <a:pt x="12976098" y="2448785"/>
                </a:lnTo>
                <a:lnTo>
                  <a:pt x="13052366" y="2474207"/>
                </a:lnTo>
                <a:lnTo>
                  <a:pt x="13123546" y="2499629"/>
                </a:lnTo>
                <a:lnTo>
                  <a:pt x="13189644" y="2525051"/>
                </a:lnTo>
                <a:lnTo>
                  <a:pt x="13250656" y="2555557"/>
                </a:lnTo>
                <a:lnTo>
                  <a:pt x="13311670" y="2591148"/>
                </a:lnTo>
                <a:lnTo>
                  <a:pt x="13367598" y="2626739"/>
                </a:lnTo>
                <a:lnTo>
                  <a:pt x="13423526" y="2667414"/>
                </a:lnTo>
                <a:lnTo>
                  <a:pt x="13469286" y="2713174"/>
                </a:lnTo>
                <a:lnTo>
                  <a:pt x="13515046" y="2758933"/>
                </a:lnTo>
                <a:lnTo>
                  <a:pt x="13560806" y="2804693"/>
                </a:lnTo>
                <a:lnTo>
                  <a:pt x="13596396" y="2855537"/>
                </a:lnTo>
                <a:lnTo>
                  <a:pt x="13637072" y="2906381"/>
                </a:lnTo>
                <a:lnTo>
                  <a:pt x="13667578" y="2962309"/>
                </a:lnTo>
                <a:lnTo>
                  <a:pt x="13698084" y="3018238"/>
                </a:lnTo>
                <a:lnTo>
                  <a:pt x="13728590" y="3074166"/>
                </a:lnTo>
                <a:lnTo>
                  <a:pt x="13754014" y="3135179"/>
                </a:lnTo>
                <a:lnTo>
                  <a:pt x="13779434" y="3196192"/>
                </a:lnTo>
                <a:lnTo>
                  <a:pt x="13799772" y="3257205"/>
                </a:lnTo>
                <a:lnTo>
                  <a:pt x="13815026" y="3323302"/>
                </a:lnTo>
                <a:lnTo>
                  <a:pt x="13845532" y="3455497"/>
                </a:lnTo>
                <a:lnTo>
                  <a:pt x="13860786" y="3597860"/>
                </a:lnTo>
                <a:lnTo>
                  <a:pt x="13865870" y="3745308"/>
                </a:lnTo>
                <a:lnTo>
                  <a:pt x="13860786" y="3857165"/>
                </a:lnTo>
                <a:lnTo>
                  <a:pt x="13855702" y="3963937"/>
                </a:lnTo>
                <a:lnTo>
                  <a:pt x="13840448" y="4065625"/>
                </a:lnTo>
                <a:lnTo>
                  <a:pt x="13825194" y="4167314"/>
                </a:lnTo>
                <a:lnTo>
                  <a:pt x="13799772" y="4263917"/>
                </a:lnTo>
                <a:lnTo>
                  <a:pt x="13774350" y="4360521"/>
                </a:lnTo>
                <a:lnTo>
                  <a:pt x="13738760" y="4452040"/>
                </a:lnTo>
                <a:lnTo>
                  <a:pt x="13703168" y="4538475"/>
                </a:lnTo>
                <a:lnTo>
                  <a:pt x="13611650" y="4711345"/>
                </a:lnTo>
                <a:lnTo>
                  <a:pt x="13515046" y="4879130"/>
                </a:lnTo>
                <a:lnTo>
                  <a:pt x="13448104" y="4981138"/>
                </a:lnTo>
                <a:lnTo>
                  <a:pt x="13432834" y="4975735"/>
                </a:lnTo>
                <a:lnTo>
                  <a:pt x="13410825" y="5037944"/>
                </a:lnTo>
                <a:lnTo>
                  <a:pt x="13408274" y="5041831"/>
                </a:lnTo>
                <a:lnTo>
                  <a:pt x="13291332" y="5199448"/>
                </a:lnTo>
                <a:lnTo>
                  <a:pt x="13169306" y="5351980"/>
                </a:lnTo>
                <a:lnTo>
                  <a:pt x="13042196" y="5504512"/>
                </a:lnTo>
                <a:lnTo>
                  <a:pt x="12904918" y="5657045"/>
                </a:lnTo>
                <a:lnTo>
                  <a:pt x="12767638" y="5809577"/>
                </a:lnTo>
                <a:lnTo>
                  <a:pt x="12630360" y="5962109"/>
                </a:lnTo>
                <a:lnTo>
                  <a:pt x="12493080" y="6124810"/>
                </a:lnTo>
                <a:lnTo>
                  <a:pt x="12365970" y="6287511"/>
                </a:lnTo>
                <a:lnTo>
                  <a:pt x="12238860" y="6460380"/>
                </a:lnTo>
                <a:lnTo>
                  <a:pt x="12182932" y="6546816"/>
                </a:lnTo>
                <a:lnTo>
                  <a:pt x="12121918" y="6638335"/>
                </a:lnTo>
                <a:lnTo>
                  <a:pt x="12071074" y="6729854"/>
                </a:lnTo>
                <a:lnTo>
                  <a:pt x="12015146" y="6826458"/>
                </a:lnTo>
                <a:lnTo>
                  <a:pt x="11969386" y="6923062"/>
                </a:lnTo>
                <a:lnTo>
                  <a:pt x="11918542" y="7024750"/>
                </a:lnTo>
                <a:lnTo>
                  <a:pt x="11877868" y="7126438"/>
                </a:lnTo>
                <a:lnTo>
                  <a:pt x="11832108" y="7228126"/>
                </a:lnTo>
                <a:lnTo>
                  <a:pt x="11796516" y="7334898"/>
                </a:lnTo>
                <a:lnTo>
                  <a:pt x="11760926" y="7446756"/>
                </a:lnTo>
                <a:lnTo>
                  <a:pt x="11730420" y="7563696"/>
                </a:lnTo>
                <a:lnTo>
                  <a:pt x="11710082" y="7685722"/>
                </a:lnTo>
                <a:lnTo>
                  <a:pt x="11689744" y="7807748"/>
                </a:lnTo>
                <a:lnTo>
                  <a:pt x="11679576" y="7934858"/>
                </a:lnTo>
                <a:lnTo>
                  <a:pt x="11673921" y="8008369"/>
                </a:lnTo>
                <a:lnTo>
                  <a:pt x="0" y="8008369"/>
                </a:lnTo>
                <a:close/>
              </a:path>
            </a:pathLst>
          </a:custGeom>
          <a:solidFill>
            <a:schemeClr val="bg1">
              <a:lumMod val="95000"/>
            </a:schemeClr>
          </a:solidFill>
        </p:spPr>
        <p:txBody>
          <a:bodyPr wrap="square">
            <a:noAutofit/>
          </a:bodyPr>
          <a:lstStyle/>
          <a:p>
            <a:endParaRPr lang="en-AU"/>
          </a:p>
        </p:txBody>
      </p:sp>
      <p:sp>
        <p:nvSpPr>
          <p:cNvPr id="15" name="Picture Placeholder 14"/>
          <p:cNvSpPr>
            <a:spLocks noGrp="1"/>
          </p:cNvSpPr>
          <p:nvPr>
            <p:ph type="pic" sz="quarter" idx="11"/>
          </p:nvPr>
        </p:nvSpPr>
        <p:spPr>
          <a:xfrm>
            <a:off x="5826163" y="0"/>
            <a:ext cx="6365841" cy="4004184"/>
          </a:xfrm>
          <a:custGeom>
            <a:avLst/>
            <a:gdLst>
              <a:gd name="connsiteX0" fmla="*/ 920 w 12728368"/>
              <a:gd name="connsiteY0" fmla="*/ 8007152 h 8008367"/>
              <a:gd name="connsiteX1" fmla="*/ 824 w 12728368"/>
              <a:gd name="connsiteY1" fmla="*/ 8008367 h 8008367"/>
              <a:gd name="connsiteX2" fmla="*/ 0 w 12728368"/>
              <a:gd name="connsiteY2" fmla="*/ 8008367 h 8008367"/>
              <a:gd name="connsiteX3" fmla="*/ 1389652 w 12728368"/>
              <a:gd name="connsiteY3" fmla="*/ 0 h 8008367"/>
              <a:gd name="connsiteX4" fmla="*/ 12728368 w 12728368"/>
              <a:gd name="connsiteY4" fmla="*/ 0 h 8008367"/>
              <a:gd name="connsiteX5" fmla="*/ 12728368 w 12728368"/>
              <a:gd name="connsiteY5" fmla="*/ 8008367 h 8008367"/>
              <a:gd name="connsiteX6" fmla="*/ 916200 w 12728368"/>
              <a:gd name="connsiteY6" fmla="*/ 8008367 h 8008367"/>
              <a:gd name="connsiteX7" fmla="*/ 921672 w 12728368"/>
              <a:gd name="connsiteY7" fmla="*/ 7975534 h 8008367"/>
              <a:gd name="connsiteX8" fmla="*/ 947092 w 12728368"/>
              <a:gd name="connsiteY8" fmla="*/ 7858592 h 8008367"/>
              <a:gd name="connsiteX9" fmla="*/ 977600 w 12728368"/>
              <a:gd name="connsiteY9" fmla="*/ 7746736 h 8008367"/>
              <a:gd name="connsiteX10" fmla="*/ 1013192 w 12728368"/>
              <a:gd name="connsiteY10" fmla="*/ 7634878 h 8008367"/>
              <a:gd name="connsiteX11" fmla="*/ 1053864 w 12728368"/>
              <a:gd name="connsiteY11" fmla="*/ 7533190 h 8008367"/>
              <a:gd name="connsiteX12" fmla="*/ 1099624 w 12728368"/>
              <a:gd name="connsiteY12" fmla="*/ 7431502 h 8008367"/>
              <a:gd name="connsiteX13" fmla="*/ 1150468 w 12728368"/>
              <a:gd name="connsiteY13" fmla="*/ 7334898 h 8008367"/>
              <a:gd name="connsiteX14" fmla="*/ 1201312 w 12728368"/>
              <a:gd name="connsiteY14" fmla="*/ 7233210 h 8008367"/>
              <a:gd name="connsiteX15" fmla="*/ 1257244 w 12728368"/>
              <a:gd name="connsiteY15" fmla="*/ 7141691 h 8008367"/>
              <a:gd name="connsiteX16" fmla="*/ 1313172 w 12728368"/>
              <a:gd name="connsiteY16" fmla="*/ 7045088 h 8008367"/>
              <a:gd name="connsiteX17" fmla="*/ 1374184 w 12728368"/>
              <a:gd name="connsiteY17" fmla="*/ 6953568 h 8008367"/>
              <a:gd name="connsiteX18" fmla="*/ 1435196 w 12728368"/>
              <a:gd name="connsiteY18" fmla="*/ 6862048 h 8008367"/>
              <a:gd name="connsiteX19" fmla="*/ 1501292 w 12728368"/>
              <a:gd name="connsiteY19" fmla="*/ 6775614 h 8008367"/>
              <a:gd name="connsiteX20" fmla="*/ 1638572 w 12728368"/>
              <a:gd name="connsiteY20" fmla="*/ 6602744 h 8008367"/>
              <a:gd name="connsiteX21" fmla="*/ 1780936 w 12728368"/>
              <a:gd name="connsiteY21" fmla="*/ 6434958 h 8008367"/>
              <a:gd name="connsiteX22" fmla="*/ 1928384 w 12728368"/>
              <a:gd name="connsiteY22" fmla="*/ 6272258 h 8008367"/>
              <a:gd name="connsiteX23" fmla="*/ 2080916 w 12728368"/>
              <a:gd name="connsiteY23" fmla="*/ 6109556 h 8008367"/>
              <a:gd name="connsiteX24" fmla="*/ 2233448 w 12728368"/>
              <a:gd name="connsiteY24" fmla="*/ 5951940 h 8008367"/>
              <a:gd name="connsiteX25" fmla="*/ 2380896 w 12728368"/>
              <a:gd name="connsiteY25" fmla="*/ 5784155 h 8008367"/>
              <a:gd name="connsiteX26" fmla="*/ 2523260 w 12728368"/>
              <a:gd name="connsiteY26" fmla="*/ 5611286 h 8008367"/>
              <a:gd name="connsiteX27" fmla="*/ 2660536 w 12728368"/>
              <a:gd name="connsiteY27" fmla="*/ 5433331 h 8008367"/>
              <a:gd name="connsiteX28" fmla="*/ 2726636 w 12728368"/>
              <a:gd name="connsiteY28" fmla="*/ 5341811 h 8008367"/>
              <a:gd name="connsiteX29" fmla="*/ 2787648 w 12728368"/>
              <a:gd name="connsiteY29" fmla="*/ 5250292 h 8008367"/>
              <a:gd name="connsiteX30" fmla="*/ 2848660 w 12728368"/>
              <a:gd name="connsiteY30" fmla="*/ 5153688 h 8008367"/>
              <a:gd name="connsiteX31" fmla="*/ 2904588 w 12728368"/>
              <a:gd name="connsiteY31" fmla="*/ 5052000 h 8008367"/>
              <a:gd name="connsiteX32" fmla="*/ 2960516 w 12728368"/>
              <a:gd name="connsiteY32" fmla="*/ 4950313 h 8008367"/>
              <a:gd name="connsiteX33" fmla="*/ 3011360 w 12728368"/>
              <a:gd name="connsiteY33" fmla="*/ 4848624 h 8008367"/>
              <a:gd name="connsiteX34" fmla="*/ 3062204 w 12728368"/>
              <a:gd name="connsiteY34" fmla="*/ 4741852 h 8008367"/>
              <a:gd name="connsiteX35" fmla="*/ 3107964 w 12728368"/>
              <a:gd name="connsiteY35" fmla="*/ 4629995 h 8008367"/>
              <a:gd name="connsiteX36" fmla="*/ 3148640 w 12728368"/>
              <a:gd name="connsiteY36" fmla="*/ 4518139 h 8008367"/>
              <a:gd name="connsiteX37" fmla="*/ 3184232 w 12728368"/>
              <a:gd name="connsiteY37" fmla="*/ 4401196 h 8008367"/>
              <a:gd name="connsiteX38" fmla="*/ 3214740 w 12728368"/>
              <a:gd name="connsiteY38" fmla="*/ 4279171 h 8008367"/>
              <a:gd name="connsiteX39" fmla="*/ 3240160 w 12728368"/>
              <a:gd name="connsiteY39" fmla="*/ 4152061 h 8008367"/>
              <a:gd name="connsiteX40" fmla="*/ 3260496 w 12728368"/>
              <a:gd name="connsiteY40" fmla="*/ 4019868 h 8008367"/>
              <a:gd name="connsiteX41" fmla="*/ 3270668 w 12728368"/>
              <a:gd name="connsiteY41" fmla="*/ 3887672 h 8008367"/>
              <a:gd name="connsiteX42" fmla="*/ 3280836 w 12728368"/>
              <a:gd name="connsiteY42" fmla="*/ 3745310 h 8008367"/>
              <a:gd name="connsiteX43" fmla="*/ 3285920 w 12728368"/>
              <a:gd name="connsiteY43" fmla="*/ 3597862 h 8008367"/>
              <a:gd name="connsiteX44" fmla="*/ 3280836 w 12728368"/>
              <a:gd name="connsiteY44" fmla="*/ 3491089 h 8008367"/>
              <a:gd name="connsiteX45" fmla="*/ 3275752 w 12728368"/>
              <a:gd name="connsiteY45" fmla="*/ 3379233 h 8008367"/>
              <a:gd name="connsiteX46" fmla="*/ 3265584 w 12728368"/>
              <a:gd name="connsiteY46" fmla="*/ 3272458 h 8008367"/>
              <a:gd name="connsiteX47" fmla="*/ 3245244 w 12728368"/>
              <a:gd name="connsiteY47" fmla="*/ 3165687 h 8008367"/>
              <a:gd name="connsiteX48" fmla="*/ 3224908 w 12728368"/>
              <a:gd name="connsiteY48" fmla="*/ 3058914 h 8008367"/>
              <a:gd name="connsiteX49" fmla="*/ 3204568 w 12728368"/>
              <a:gd name="connsiteY49" fmla="*/ 2957225 h 8008367"/>
              <a:gd name="connsiteX50" fmla="*/ 3174064 w 12728368"/>
              <a:gd name="connsiteY50" fmla="*/ 2855538 h 8008367"/>
              <a:gd name="connsiteX51" fmla="*/ 3138472 w 12728368"/>
              <a:gd name="connsiteY51" fmla="*/ 2758933 h 8008367"/>
              <a:gd name="connsiteX52" fmla="*/ 3102880 w 12728368"/>
              <a:gd name="connsiteY52" fmla="*/ 2662331 h 8008367"/>
              <a:gd name="connsiteX53" fmla="*/ 3057120 w 12728368"/>
              <a:gd name="connsiteY53" fmla="*/ 2565727 h 8008367"/>
              <a:gd name="connsiteX54" fmla="*/ 3011360 w 12728368"/>
              <a:gd name="connsiteY54" fmla="*/ 2479291 h 8008367"/>
              <a:gd name="connsiteX55" fmla="*/ 2955432 w 12728368"/>
              <a:gd name="connsiteY55" fmla="*/ 2387772 h 8008367"/>
              <a:gd name="connsiteX56" fmla="*/ 2899504 w 12728368"/>
              <a:gd name="connsiteY56" fmla="*/ 2306421 h 8008367"/>
              <a:gd name="connsiteX57" fmla="*/ 2838492 w 12728368"/>
              <a:gd name="connsiteY57" fmla="*/ 2225071 h 8008367"/>
              <a:gd name="connsiteX58" fmla="*/ 2772396 w 12728368"/>
              <a:gd name="connsiteY58" fmla="*/ 2148805 h 8008367"/>
              <a:gd name="connsiteX59" fmla="*/ 2696128 w 12728368"/>
              <a:gd name="connsiteY59" fmla="*/ 2072538 h 8008367"/>
              <a:gd name="connsiteX60" fmla="*/ 2619864 w 12728368"/>
              <a:gd name="connsiteY60" fmla="*/ 2001357 h 8008367"/>
              <a:gd name="connsiteX61" fmla="*/ 2543596 w 12728368"/>
              <a:gd name="connsiteY61" fmla="*/ 1935260 h 8008367"/>
              <a:gd name="connsiteX62" fmla="*/ 2457160 w 12728368"/>
              <a:gd name="connsiteY62" fmla="*/ 1874246 h 8008367"/>
              <a:gd name="connsiteX63" fmla="*/ 2365644 w 12728368"/>
              <a:gd name="connsiteY63" fmla="*/ 1818318 h 8008367"/>
              <a:gd name="connsiteX64" fmla="*/ 2274124 w 12728368"/>
              <a:gd name="connsiteY64" fmla="*/ 1762390 h 8008367"/>
              <a:gd name="connsiteX65" fmla="*/ 2172436 w 12728368"/>
              <a:gd name="connsiteY65" fmla="*/ 1711546 h 8008367"/>
              <a:gd name="connsiteX66" fmla="*/ 2070748 w 12728368"/>
              <a:gd name="connsiteY66" fmla="*/ 1660701 h 8008367"/>
              <a:gd name="connsiteX67" fmla="*/ 1963976 w 12728368"/>
              <a:gd name="connsiteY67" fmla="*/ 1620026 h 8008367"/>
              <a:gd name="connsiteX68" fmla="*/ 1852116 w 12728368"/>
              <a:gd name="connsiteY68" fmla="*/ 1579351 h 8008367"/>
              <a:gd name="connsiteX69" fmla="*/ 1735176 w 12728368"/>
              <a:gd name="connsiteY69" fmla="*/ 1548845 h 8008367"/>
              <a:gd name="connsiteX70" fmla="*/ 1613152 w 12728368"/>
              <a:gd name="connsiteY70" fmla="*/ 1518338 h 8008367"/>
              <a:gd name="connsiteX71" fmla="*/ 1486040 w 12728368"/>
              <a:gd name="connsiteY71" fmla="*/ 1498001 h 8008367"/>
              <a:gd name="connsiteX72" fmla="*/ 1389652 w 12728368"/>
              <a:gd name="connsiteY72" fmla="*/ 1482578 h 800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728368" h="8008367">
                <a:moveTo>
                  <a:pt x="920" y="8007152"/>
                </a:moveTo>
                <a:lnTo>
                  <a:pt x="824" y="8008367"/>
                </a:lnTo>
                <a:lnTo>
                  <a:pt x="0" y="8008367"/>
                </a:lnTo>
                <a:close/>
                <a:moveTo>
                  <a:pt x="1389652" y="0"/>
                </a:moveTo>
                <a:lnTo>
                  <a:pt x="12728368" y="0"/>
                </a:lnTo>
                <a:lnTo>
                  <a:pt x="12728368" y="8008367"/>
                </a:lnTo>
                <a:lnTo>
                  <a:pt x="916200" y="8008367"/>
                </a:lnTo>
                <a:lnTo>
                  <a:pt x="921672" y="7975534"/>
                </a:lnTo>
                <a:lnTo>
                  <a:pt x="947092" y="7858592"/>
                </a:lnTo>
                <a:lnTo>
                  <a:pt x="977600" y="7746736"/>
                </a:lnTo>
                <a:lnTo>
                  <a:pt x="1013192" y="7634878"/>
                </a:lnTo>
                <a:lnTo>
                  <a:pt x="1053864" y="7533190"/>
                </a:lnTo>
                <a:lnTo>
                  <a:pt x="1099624" y="7431502"/>
                </a:lnTo>
                <a:lnTo>
                  <a:pt x="1150468" y="7334898"/>
                </a:lnTo>
                <a:lnTo>
                  <a:pt x="1201312" y="7233210"/>
                </a:lnTo>
                <a:lnTo>
                  <a:pt x="1257244" y="7141691"/>
                </a:lnTo>
                <a:lnTo>
                  <a:pt x="1313172" y="7045088"/>
                </a:lnTo>
                <a:lnTo>
                  <a:pt x="1374184" y="6953568"/>
                </a:lnTo>
                <a:lnTo>
                  <a:pt x="1435196" y="6862048"/>
                </a:lnTo>
                <a:lnTo>
                  <a:pt x="1501292" y="6775614"/>
                </a:lnTo>
                <a:lnTo>
                  <a:pt x="1638572" y="6602744"/>
                </a:lnTo>
                <a:lnTo>
                  <a:pt x="1780936" y="6434958"/>
                </a:lnTo>
                <a:lnTo>
                  <a:pt x="1928384" y="6272258"/>
                </a:lnTo>
                <a:lnTo>
                  <a:pt x="2080916" y="6109556"/>
                </a:lnTo>
                <a:lnTo>
                  <a:pt x="2233448" y="5951940"/>
                </a:lnTo>
                <a:lnTo>
                  <a:pt x="2380896" y="5784155"/>
                </a:lnTo>
                <a:lnTo>
                  <a:pt x="2523260" y="5611286"/>
                </a:lnTo>
                <a:lnTo>
                  <a:pt x="2660536" y="5433331"/>
                </a:lnTo>
                <a:lnTo>
                  <a:pt x="2726636" y="5341811"/>
                </a:lnTo>
                <a:lnTo>
                  <a:pt x="2787648" y="5250292"/>
                </a:lnTo>
                <a:lnTo>
                  <a:pt x="2848660" y="5153688"/>
                </a:lnTo>
                <a:lnTo>
                  <a:pt x="2904588" y="5052000"/>
                </a:lnTo>
                <a:lnTo>
                  <a:pt x="2960516" y="4950313"/>
                </a:lnTo>
                <a:lnTo>
                  <a:pt x="3011360" y="4848624"/>
                </a:lnTo>
                <a:lnTo>
                  <a:pt x="3062204" y="4741852"/>
                </a:lnTo>
                <a:lnTo>
                  <a:pt x="3107964" y="4629995"/>
                </a:lnTo>
                <a:lnTo>
                  <a:pt x="3148640" y="4518139"/>
                </a:lnTo>
                <a:lnTo>
                  <a:pt x="3184232" y="4401196"/>
                </a:lnTo>
                <a:lnTo>
                  <a:pt x="3214740" y="4279171"/>
                </a:lnTo>
                <a:lnTo>
                  <a:pt x="3240160" y="4152061"/>
                </a:lnTo>
                <a:lnTo>
                  <a:pt x="3260496" y="4019868"/>
                </a:lnTo>
                <a:lnTo>
                  <a:pt x="3270668" y="3887672"/>
                </a:lnTo>
                <a:lnTo>
                  <a:pt x="3280836" y="3745310"/>
                </a:lnTo>
                <a:lnTo>
                  <a:pt x="3285920" y="3597862"/>
                </a:lnTo>
                <a:lnTo>
                  <a:pt x="3280836" y="3491089"/>
                </a:lnTo>
                <a:lnTo>
                  <a:pt x="3275752" y="3379233"/>
                </a:lnTo>
                <a:lnTo>
                  <a:pt x="3265584" y="3272458"/>
                </a:lnTo>
                <a:lnTo>
                  <a:pt x="3245244" y="3165687"/>
                </a:lnTo>
                <a:lnTo>
                  <a:pt x="3224908" y="3058914"/>
                </a:lnTo>
                <a:lnTo>
                  <a:pt x="3204568" y="2957225"/>
                </a:lnTo>
                <a:lnTo>
                  <a:pt x="3174064" y="2855538"/>
                </a:lnTo>
                <a:lnTo>
                  <a:pt x="3138472" y="2758933"/>
                </a:lnTo>
                <a:lnTo>
                  <a:pt x="3102880" y="2662331"/>
                </a:lnTo>
                <a:lnTo>
                  <a:pt x="3057120" y="2565727"/>
                </a:lnTo>
                <a:lnTo>
                  <a:pt x="3011360" y="2479291"/>
                </a:lnTo>
                <a:lnTo>
                  <a:pt x="2955432" y="2387772"/>
                </a:lnTo>
                <a:lnTo>
                  <a:pt x="2899504" y="2306421"/>
                </a:lnTo>
                <a:lnTo>
                  <a:pt x="2838492" y="2225071"/>
                </a:lnTo>
                <a:lnTo>
                  <a:pt x="2772396" y="2148805"/>
                </a:lnTo>
                <a:lnTo>
                  <a:pt x="2696128" y="2072538"/>
                </a:lnTo>
                <a:lnTo>
                  <a:pt x="2619864" y="2001357"/>
                </a:lnTo>
                <a:lnTo>
                  <a:pt x="2543596" y="1935260"/>
                </a:lnTo>
                <a:lnTo>
                  <a:pt x="2457160" y="1874246"/>
                </a:lnTo>
                <a:lnTo>
                  <a:pt x="2365644" y="1818318"/>
                </a:lnTo>
                <a:lnTo>
                  <a:pt x="2274124" y="1762390"/>
                </a:lnTo>
                <a:lnTo>
                  <a:pt x="2172436" y="1711546"/>
                </a:lnTo>
                <a:lnTo>
                  <a:pt x="2070748" y="1660701"/>
                </a:lnTo>
                <a:lnTo>
                  <a:pt x="1963976" y="1620026"/>
                </a:lnTo>
                <a:lnTo>
                  <a:pt x="1852116" y="1579351"/>
                </a:lnTo>
                <a:lnTo>
                  <a:pt x="1735176" y="1548845"/>
                </a:lnTo>
                <a:lnTo>
                  <a:pt x="1613152" y="1518338"/>
                </a:lnTo>
                <a:lnTo>
                  <a:pt x="1486040" y="1498001"/>
                </a:lnTo>
                <a:lnTo>
                  <a:pt x="1389652" y="1482578"/>
                </a:lnTo>
                <a:close/>
              </a:path>
            </a:pathLst>
          </a:custGeom>
          <a:solidFill>
            <a:schemeClr val="bg1">
              <a:lumMod val="95000"/>
            </a:schemeClr>
          </a:solidFill>
        </p:spPr>
        <p:txBody>
          <a:bodyPr wrap="square">
            <a:noAutofit/>
          </a:bodyPr>
          <a:lstStyle/>
          <a:p>
            <a:endParaRPr lang="en-AU"/>
          </a:p>
        </p:txBody>
      </p:sp>
      <p:sp>
        <p:nvSpPr>
          <p:cNvPr id="18" name="Picture Placeholder 17"/>
          <p:cNvSpPr>
            <a:spLocks noGrp="1"/>
          </p:cNvSpPr>
          <p:nvPr>
            <p:ph type="pic" sz="quarter" idx="12"/>
          </p:nvPr>
        </p:nvSpPr>
        <p:spPr>
          <a:xfrm>
            <a:off x="4" y="4488965"/>
            <a:ext cx="5826159" cy="2368924"/>
          </a:xfrm>
          <a:custGeom>
            <a:avLst/>
            <a:gdLst>
              <a:gd name="connsiteX0" fmla="*/ 0 w 11649282"/>
              <a:gd name="connsiteY0" fmla="*/ 0 h 4806427"/>
              <a:gd name="connsiteX1" fmla="*/ 11649282 w 11649282"/>
              <a:gd name="connsiteY1" fmla="*/ 0 h 4806427"/>
              <a:gd name="connsiteX2" fmla="*/ 11649282 w 11649282"/>
              <a:gd name="connsiteY2" fmla="*/ 4806427 h 4806427"/>
              <a:gd name="connsiteX3" fmla="*/ 0 w 11649282"/>
              <a:gd name="connsiteY3" fmla="*/ 4806427 h 4806427"/>
            </a:gdLst>
            <a:ahLst/>
            <a:cxnLst>
              <a:cxn ang="0">
                <a:pos x="connsiteX0" y="connsiteY0"/>
              </a:cxn>
              <a:cxn ang="0">
                <a:pos x="connsiteX1" y="connsiteY1"/>
              </a:cxn>
              <a:cxn ang="0">
                <a:pos x="connsiteX2" y="connsiteY2"/>
              </a:cxn>
              <a:cxn ang="0">
                <a:pos x="connsiteX3" y="connsiteY3"/>
              </a:cxn>
            </a:cxnLst>
            <a:rect l="l" t="t" r="r" b="b"/>
            <a:pathLst>
              <a:path w="11649282" h="4806427">
                <a:moveTo>
                  <a:pt x="0" y="0"/>
                </a:moveTo>
                <a:lnTo>
                  <a:pt x="11649282" y="0"/>
                </a:lnTo>
                <a:lnTo>
                  <a:pt x="11649282" y="4806427"/>
                </a:lnTo>
                <a:lnTo>
                  <a:pt x="0" y="4806427"/>
                </a:lnTo>
                <a:close/>
              </a:path>
            </a:pathLst>
          </a:custGeom>
          <a:solidFill>
            <a:schemeClr val="bg1">
              <a:lumMod val="95000"/>
            </a:schemeClr>
          </a:solidFill>
        </p:spPr>
        <p:txBody>
          <a:bodyPr wrap="square">
            <a:noAutofit/>
          </a:bodyPr>
          <a:lstStyle/>
          <a:p>
            <a:endParaRPr lang="en-AU"/>
          </a:p>
        </p:txBody>
      </p:sp>
      <p:sp>
        <p:nvSpPr>
          <p:cNvPr id="21" name="Picture Placeholder 20"/>
          <p:cNvSpPr>
            <a:spLocks noGrp="1"/>
          </p:cNvSpPr>
          <p:nvPr>
            <p:ph type="pic" sz="quarter" idx="13"/>
          </p:nvPr>
        </p:nvSpPr>
        <p:spPr>
          <a:xfrm>
            <a:off x="6297669" y="4489076"/>
            <a:ext cx="5894334" cy="2368924"/>
          </a:xfrm>
          <a:custGeom>
            <a:avLst/>
            <a:gdLst>
              <a:gd name="connsiteX0" fmla="*/ 0 w 11785600"/>
              <a:gd name="connsiteY0" fmla="*/ 0 h 4806428"/>
              <a:gd name="connsiteX1" fmla="*/ 11785600 w 11785600"/>
              <a:gd name="connsiteY1" fmla="*/ 0 h 4806428"/>
              <a:gd name="connsiteX2" fmla="*/ 11785600 w 11785600"/>
              <a:gd name="connsiteY2" fmla="*/ 4806428 h 4806428"/>
              <a:gd name="connsiteX3" fmla="*/ 0 w 11785600"/>
              <a:gd name="connsiteY3" fmla="*/ 4806428 h 4806428"/>
            </a:gdLst>
            <a:ahLst/>
            <a:cxnLst>
              <a:cxn ang="0">
                <a:pos x="connsiteX0" y="connsiteY0"/>
              </a:cxn>
              <a:cxn ang="0">
                <a:pos x="connsiteX1" y="connsiteY1"/>
              </a:cxn>
              <a:cxn ang="0">
                <a:pos x="connsiteX2" y="connsiteY2"/>
              </a:cxn>
              <a:cxn ang="0">
                <a:pos x="connsiteX3" y="connsiteY3"/>
              </a:cxn>
            </a:cxnLst>
            <a:rect l="l" t="t" r="r" b="b"/>
            <a:pathLst>
              <a:path w="11785600" h="4806428">
                <a:moveTo>
                  <a:pt x="0" y="0"/>
                </a:moveTo>
                <a:lnTo>
                  <a:pt x="11785600" y="0"/>
                </a:lnTo>
                <a:lnTo>
                  <a:pt x="11785600" y="4806428"/>
                </a:lnTo>
                <a:lnTo>
                  <a:pt x="0" y="4806428"/>
                </a:lnTo>
                <a:close/>
              </a:path>
            </a:pathLst>
          </a:custGeom>
          <a:solidFill>
            <a:schemeClr val="bg1">
              <a:lumMod val="95000"/>
            </a:schemeClr>
          </a:solidFill>
        </p:spPr>
        <p:txBody>
          <a:bodyPr wrap="square">
            <a:noAutofit/>
          </a:bodyPr>
          <a:lstStyle/>
          <a:p>
            <a:endParaRPr lang="en-AU"/>
          </a:p>
        </p:txBody>
      </p:sp>
      <p:sp>
        <p:nvSpPr>
          <p:cNvPr id="22" name="Title 1"/>
          <p:cNvSpPr>
            <a:spLocks noGrp="1"/>
          </p:cNvSpPr>
          <p:nvPr>
            <p:ph type="title"/>
          </p:nvPr>
        </p:nvSpPr>
        <p:spPr>
          <a:xfrm>
            <a:off x="824613" y="3961374"/>
            <a:ext cx="10542774" cy="615763"/>
          </a:xfrm>
        </p:spPr>
        <p:txBody>
          <a:bodyPr>
            <a:noAutofit/>
          </a:bodyPr>
          <a:lstStyle>
            <a:lvl1pPr algn="ctr">
              <a:defRPr sz="3000">
                <a:solidFill>
                  <a:schemeClr val="tx1">
                    <a:lumMod val="75000"/>
                    <a:lumOff val="25000"/>
                  </a:schemeClr>
                </a:solidFill>
              </a:defRPr>
            </a:lvl1pPr>
          </a:lstStyle>
          <a:p>
            <a:r>
              <a:rPr lang="en-US"/>
              <a:t>Click to edit Master title style</a:t>
            </a:r>
          </a:p>
        </p:txBody>
      </p:sp>
      <p:sp>
        <p:nvSpPr>
          <p:cNvPr id="23" name="Content Placeholder 2"/>
          <p:cNvSpPr>
            <a:spLocks noGrp="1"/>
          </p:cNvSpPr>
          <p:nvPr>
            <p:ph idx="1"/>
          </p:nvPr>
        </p:nvSpPr>
        <p:spPr>
          <a:xfrm>
            <a:off x="838201" y="4577134"/>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15120589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7" hasCustomPrompt="1"/>
          </p:nvPr>
        </p:nvSpPr>
        <p:spPr>
          <a:xfrm>
            <a:off x="6096000" y="0"/>
            <a:ext cx="3179004" cy="2286000"/>
          </a:xfrm>
          <a:solidFill>
            <a:schemeClr val="bg1">
              <a:lumMod val="95000"/>
            </a:schemeClr>
          </a:solidFill>
        </p:spPr>
        <p:txBody>
          <a:bodyPr>
            <a:normAutofit/>
          </a:bodyPr>
          <a:lstStyle>
            <a:lvl1pPr>
              <a:defRPr sz="1550"/>
            </a:lvl1pPr>
          </a:lstStyle>
          <a:p>
            <a:r>
              <a:rPr lang="id-ID"/>
              <a:t>Pic</a:t>
            </a:r>
            <a:endParaRPr lang="en-AU"/>
          </a:p>
        </p:txBody>
      </p:sp>
      <p:sp>
        <p:nvSpPr>
          <p:cNvPr id="7" name="Picture Placeholder 8"/>
          <p:cNvSpPr>
            <a:spLocks noGrp="1"/>
          </p:cNvSpPr>
          <p:nvPr>
            <p:ph type="pic" sz="quarter" idx="21" hasCustomPrompt="1"/>
          </p:nvPr>
        </p:nvSpPr>
        <p:spPr>
          <a:xfrm>
            <a:off x="6096000" y="2286000"/>
            <a:ext cx="3179003" cy="2286000"/>
          </a:xfrm>
          <a:solidFill>
            <a:schemeClr val="bg1">
              <a:lumMod val="95000"/>
            </a:schemeClr>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25" hasCustomPrompt="1"/>
          </p:nvPr>
        </p:nvSpPr>
        <p:spPr>
          <a:xfrm>
            <a:off x="6096000" y="4572000"/>
            <a:ext cx="3179003" cy="2286000"/>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26" hasCustomPrompt="1"/>
          </p:nvPr>
        </p:nvSpPr>
        <p:spPr>
          <a:xfrm>
            <a:off x="9275006" y="0"/>
            <a:ext cx="2916996" cy="2286000"/>
          </a:xfrm>
          <a:solidFill>
            <a:schemeClr val="accent4">
              <a:alpha val="70000"/>
            </a:schemeClr>
          </a:solidFill>
        </p:spPr>
        <p:txBody>
          <a:bodyPr>
            <a:normAutofit/>
          </a:bodyPr>
          <a:lstStyle>
            <a:lvl1pPr>
              <a:defRPr sz="1550"/>
            </a:lvl1pPr>
          </a:lstStyle>
          <a:p>
            <a:r>
              <a:rPr lang="id-ID"/>
              <a:t>-</a:t>
            </a:r>
            <a:endParaRPr lang="en-AU"/>
          </a:p>
        </p:txBody>
      </p:sp>
      <p:sp>
        <p:nvSpPr>
          <p:cNvPr id="10" name="Picture Placeholder 8"/>
          <p:cNvSpPr>
            <a:spLocks noGrp="1"/>
          </p:cNvSpPr>
          <p:nvPr>
            <p:ph type="pic" sz="quarter" idx="27" hasCustomPrompt="1"/>
          </p:nvPr>
        </p:nvSpPr>
        <p:spPr>
          <a:xfrm>
            <a:off x="9275006" y="2286000"/>
            <a:ext cx="2916996" cy="2286000"/>
          </a:xfrm>
          <a:solidFill>
            <a:schemeClr val="accent5">
              <a:alpha val="70000"/>
            </a:schemeClr>
          </a:solidFill>
        </p:spPr>
        <p:txBody>
          <a:bodyPr>
            <a:normAutofit/>
          </a:bodyPr>
          <a:lstStyle>
            <a:lvl1pPr>
              <a:defRPr sz="1550"/>
            </a:lvl1pPr>
          </a:lstStyle>
          <a:p>
            <a:r>
              <a:rPr lang="id-ID"/>
              <a:t>-</a:t>
            </a:r>
            <a:endParaRPr lang="en-AU"/>
          </a:p>
        </p:txBody>
      </p:sp>
      <p:sp>
        <p:nvSpPr>
          <p:cNvPr id="11" name="Picture Placeholder 8"/>
          <p:cNvSpPr>
            <a:spLocks noGrp="1"/>
          </p:cNvSpPr>
          <p:nvPr>
            <p:ph type="pic" sz="quarter" idx="28" hasCustomPrompt="1"/>
          </p:nvPr>
        </p:nvSpPr>
        <p:spPr>
          <a:xfrm>
            <a:off x="9275006" y="4572000"/>
            <a:ext cx="2916996" cy="2286000"/>
          </a:xfrm>
          <a:solidFill>
            <a:schemeClr val="accent6">
              <a:alpha val="70000"/>
            </a:schemeClr>
          </a:solidFill>
        </p:spPr>
        <p:txBody>
          <a:bodyPr>
            <a:normAutofit/>
          </a:bodyPr>
          <a:lstStyle>
            <a:lvl1pPr>
              <a:defRPr sz="1550"/>
            </a:lvl1pPr>
          </a:lstStyle>
          <a:p>
            <a:r>
              <a:rPr lang="id-ID"/>
              <a:t>-</a:t>
            </a:r>
            <a:endParaRPr lang="en-AU"/>
          </a:p>
        </p:txBody>
      </p:sp>
      <p:sp>
        <p:nvSpPr>
          <p:cNvPr id="12" name="Text Placeholder 33"/>
          <p:cNvSpPr>
            <a:spLocks noGrp="1"/>
          </p:cNvSpPr>
          <p:nvPr>
            <p:ph type="body" sz="quarter" idx="29" hasCustomPrompt="1"/>
          </p:nvPr>
        </p:nvSpPr>
        <p:spPr>
          <a:xfrm>
            <a:off x="9505026" y="52070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3" name="Text Placeholder 33"/>
          <p:cNvSpPr>
            <a:spLocks noGrp="1"/>
          </p:cNvSpPr>
          <p:nvPr>
            <p:ph type="body" sz="quarter" idx="30" hasCustomPrompt="1"/>
          </p:nvPr>
        </p:nvSpPr>
        <p:spPr>
          <a:xfrm>
            <a:off x="9505026" y="825502"/>
            <a:ext cx="2392532" cy="1039585"/>
          </a:xfrm>
        </p:spPr>
        <p:txBody>
          <a:bodyPr>
            <a:noAutofit/>
          </a:bodyPr>
          <a:lstStyle>
            <a:lvl1pPr algn="l">
              <a:lnSpc>
                <a:spcPct val="150000"/>
              </a:lnSpc>
              <a:defRPr sz="950" i="1">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4" name="Text Placeholder 33"/>
          <p:cNvSpPr>
            <a:spLocks noGrp="1"/>
          </p:cNvSpPr>
          <p:nvPr>
            <p:ph type="body" sz="quarter" idx="31" hasCustomPrompt="1"/>
          </p:nvPr>
        </p:nvSpPr>
        <p:spPr>
          <a:xfrm>
            <a:off x="9505026" y="274955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5" name="Text Placeholder 33"/>
          <p:cNvSpPr>
            <a:spLocks noGrp="1"/>
          </p:cNvSpPr>
          <p:nvPr>
            <p:ph type="body" sz="quarter" idx="32" hasCustomPrompt="1"/>
          </p:nvPr>
        </p:nvSpPr>
        <p:spPr>
          <a:xfrm>
            <a:off x="9505026" y="3054352"/>
            <a:ext cx="2392532" cy="1039585"/>
          </a:xfrm>
        </p:spPr>
        <p:txBody>
          <a:bodyPr>
            <a:noAutofit/>
          </a:bodyPr>
          <a:lstStyle>
            <a:lvl1pPr algn="l">
              <a:lnSpc>
                <a:spcPct val="150000"/>
              </a:lnSpc>
              <a:defRPr sz="950" i="1">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6" name="Text Placeholder 33"/>
          <p:cNvSpPr>
            <a:spLocks noGrp="1"/>
          </p:cNvSpPr>
          <p:nvPr>
            <p:ph type="body" sz="quarter" idx="33" hasCustomPrompt="1"/>
          </p:nvPr>
        </p:nvSpPr>
        <p:spPr>
          <a:xfrm>
            <a:off x="9505026" y="5063903"/>
            <a:ext cx="2392532" cy="207963"/>
          </a:xfrm>
        </p:spPr>
        <p:txBody>
          <a:bodyPr>
            <a:noAutofit/>
          </a:bodyPr>
          <a:lstStyle>
            <a:lvl1pPr algn="l">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34" hasCustomPrompt="1"/>
          </p:nvPr>
        </p:nvSpPr>
        <p:spPr>
          <a:xfrm>
            <a:off x="9505026" y="5368704"/>
            <a:ext cx="2392532" cy="1039585"/>
          </a:xfrm>
        </p:spPr>
        <p:txBody>
          <a:bodyPr>
            <a:noAutofit/>
          </a:bodyPr>
          <a:lstStyle>
            <a:lvl1pPr algn="l">
              <a:lnSpc>
                <a:spcPct val="150000"/>
              </a:lnSpc>
              <a:defRPr sz="950" i="1">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8" name="Picture Placeholder 8"/>
          <p:cNvSpPr>
            <a:spLocks noGrp="1"/>
          </p:cNvSpPr>
          <p:nvPr>
            <p:ph type="pic" sz="quarter" idx="35" hasCustomPrompt="1"/>
          </p:nvPr>
        </p:nvSpPr>
        <p:spPr>
          <a:xfrm>
            <a:off x="2916997" y="0"/>
            <a:ext cx="3179004" cy="2286000"/>
          </a:xfrm>
          <a:solidFill>
            <a:schemeClr val="bg1">
              <a:lumMod val="95000"/>
            </a:schemeClr>
          </a:solidFill>
        </p:spPr>
        <p:txBody>
          <a:bodyPr>
            <a:normAutofit/>
          </a:bodyPr>
          <a:lstStyle>
            <a:lvl1pPr>
              <a:defRPr sz="1550"/>
            </a:lvl1pPr>
          </a:lstStyle>
          <a:p>
            <a:r>
              <a:rPr lang="id-ID"/>
              <a:t>Pic</a:t>
            </a:r>
            <a:endParaRPr lang="en-AU"/>
          </a:p>
        </p:txBody>
      </p:sp>
      <p:sp>
        <p:nvSpPr>
          <p:cNvPr id="19" name="Picture Placeholder 8"/>
          <p:cNvSpPr>
            <a:spLocks noGrp="1"/>
          </p:cNvSpPr>
          <p:nvPr>
            <p:ph type="pic" sz="quarter" idx="36" hasCustomPrompt="1"/>
          </p:nvPr>
        </p:nvSpPr>
        <p:spPr>
          <a:xfrm>
            <a:off x="2916995" y="2286000"/>
            <a:ext cx="3179005" cy="2286000"/>
          </a:xfrm>
          <a:solidFill>
            <a:schemeClr val="bg1">
              <a:lumMod val="95000"/>
            </a:schemeClr>
          </a:solidFill>
        </p:spPr>
        <p:txBody>
          <a:bodyPr>
            <a:normAutofit/>
          </a:bodyPr>
          <a:lstStyle>
            <a:lvl1pPr>
              <a:defRPr sz="1550"/>
            </a:lvl1pPr>
          </a:lstStyle>
          <a:p>
            <a:r>
              <a:rPr lang="id-ID"/>
              <a:t>Pic</a:t>
            </a:r>
            <a:endParaRPr lang="en-AU"/>
          </a:p>
        </p:txBody>
      </p:sp>
      <p:sp>
        <p:nvSpPr>
          <p:cNvPr id="20" name="Picture Placeholder 8"/>
          <p:cNvSpPr>
            <a:spLocks noGrp="1"/>
          </p:cNvSpPr>
          <p:nvPr>
            <p:ph type="pic" sz="quarter" idx="37" hasCustomPrompt="1"/>
          </p:nvPr>
        </p:nvSpPr>
        <p:spPr>
          <a:xfrm>
            <a:off x="2916995" y="4572000"/>
            <a:ext cx="3179005" cy="2286000"/>
          </a:xfrm>
          <a:solidFill>
            <a:schemeClr val="bg1">
              <a:lumMod val="95000"/>
            </a:schemeClr>
          </a:solidFill>
        </p:spPr>
        <p:txBody>
          <a:bodyPr>
            <a:normAutofit/>
          </a:bodyPr>
          <a:lstStyle>
            <a:lvl1pPr>
              <a:defRPr sz="1550"/>
            </a:lvl1pPr>
          </a:lstStyle>
          <a:p>
            <a:r>
              <a:rPr lang="id-ID"/>
              <a:t>Pic</a:t>
            </a:r>
            <a:endParaRPr lang="en-AU"/>
          </a:p>
        </p:txBody>
      </p:sp>
      <p:sp>
        <p:nvSpPr>
          <p:cNvPr id="21" name="Picture Placeholder 8"/>
          <p:cNvSpPr>
            <a:spLocks noGrp="1"/>
          </p:cNvSpPr>
          <p:nvPr>
            <p:ph type="pic" sz="quarter" idx="38" hasCustomPrompt="1"/>
          </p:nvPr>
        </p:nvSpPr>
        <p:spPr>
          <a:xfrm>
            <a:off x="4" y="15651"/>
            <a:ext cx="2916996" cy="2286000"/>
          </a:xfrm>
          <a:solidFill>
            <a:schemeClr val="accent1">
              <a:alpha val="70000"/>
            </a:schemeClr>
          </a:solidFill>
        </p:spPr>
        <p:txBody>
          <a:bodyPr>
            <a:normAutofit/>
          </a:bodyPr>
          <a:lstStyle>
            <a:lvl1pPr>
              <a:defRPr sz="1550"/>
            </a:lvl1pPr>
          </a:lstStyle>
          <a:p>
            <a:r>
              <a:rPr lang="id-ID"/>
              <a:t>-</a:t>
            </a:r>
            <a:endParaRPr lang="en-AU"/>
          </a:p>
        </p:txBody>
      </p:sp>
      <p:sp>
        <p:nvSpPr>
          <p:cNvPr id="22" name="Picture Placeholder 8"/>
          <p:cNvSpPr>
            <a:spLocks noGrp="1"/>
          </p:cNvSpPr>
          <p:nvPr>
            <p:ph type="pic" sz="quarter" idx="39" hasCustomPrompt="1"/>
          </p:nvPr>
        </p:nvSpPr>
        <p:spPr>
          <a:xfrm>
            <a:off x="4" y="2301651"/>
            <a:ext cx="2916996" cy="2286000"/>
          </a:xfrm>
          <a:solidFill>
            <a:schemeClr val="accent2">
              <a:alpha val="70000"/>
            </a:schemeClr>
          </a:solidFill>
        </p:spPr>
        <p:txBody>
          <a:bodyPr>
            <a:normAutofit/>
          </a:bodyPr>
          <a:lstStyle>
            <a:lvl1pPr>
              <a:defRPr sz="1550"/>
            </a:lvl1pPr>
          </a:lstStyle>
          <a:p>
            <a:r>
              <a:rPr lang="id-ID"/>
              <a:t>-</a:t>
            </a:r>
            <a:endParaRPr lang="en-AU"/>
          </a:p>
        </p:txBody>
      </p:sp>
      <p:sp>
        <p:nvSpPr>
          <p:cNvPr id="23" name="Picture Placeholder 8"/>
          <p:cNvSpPr>
            <a:spLocks noGrp="1"/>
          </p:cNvSpPr>
          <p:nvPr>
            <p:ph type="pic" sz="quarter" idx="40" hasCustomPrompt="1"/>
          </p:nvPr>
        </p:nvSpPr>
        <p:spPr>
          <a:xfrm>
            <a:off x="4" y="4587651"/>
            <a:ext cx="2916996" cy="2286000"/>
          </a:xfrm>
          <a:solidFill>
            <a:schemeClr val="accent3">
              <a:alpha val="70000"/>
            </a:schemeClr>
          </a:solidFill>
        </p:spPr>
        <p:txBody>
          <a:bodyPr>
            <a:normAutofit/>
          </a:bodyPr>
          <a:lstStyle>
            <a:lvl1pPr>
              <a:defRPr sz="1550"/>
            </a:lvl1pPr>
          </a:lstStyle>
          <a:p>
            <a:r>
              <a:rPr lang="id-ID"/>
              <a:t>-</a:t>
            </a:r>
            <a:endParaRPr lang="en-AU"/>
          </a:p>
        </p:txBody>
      </p:sp>
      <p:sp>
        <p:nvSpPr>
          <p:cNvPr id="24" name="Text Placeholder 33"/>
          <p:cNvSpPr>
            <a:spLocks noGrp="1"/>
          </p:cNvSpPr>
          <p:nvPr>
            <p:ph type="body" sz="quarter" idx="41" hasCustomPrompt="1"/>
          </p:nvPr>
        </p:nvSpPr>
        <p:spPr>
          <a:xfrm>
            <a:off x="230020" y="536354"/>
            <a:ext cx="2392532" cy="207963"/>
          </a:xfrm>
        </p:spPr>
        <p:txBody>
          <a:bodyPr>
            <a:noAutofit/>
          </a:bodyPr>
          <a:lstStyle>
            <a:lvl1pPr algn="r">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5" name="Text Placeholder 33"/>
          <p:cNvSpPr>
            <a:spLocks noGrp="1"/>
          </p:cNvSpPr>
          <p:nvPr>
            <p:ph type="body" sz="quarter" idx="42" hasCustomPrompt="1"/>
          </p:nvPr>
        </p:nvSpPr>
        <p:spPr>
          <a:xfrm>
            <a:off x="230020" y="841154"/>
            <a:ext cx="2392532" cy="1039585"/>
          </a:xfrm>
        </p:spPr>
        <p:txBody>
          <a:bodyPr>
            <a:noAutofit/>
          </a:bodyPr>
          <a:lstStyle>
            <a:lvl1pPr algn="r">
              <a:lnSpc>
                <a:spcPct val="150000"/>
              </a:lnSpc>
              <a:defRPr sz="950" i="1">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6" name="Text Placeholder 33"/>
          <p:cNvSpPr>
            <a:spLocks noGrp="1"/>
          </p:cNvSpPr>
          <p:nvPr>
            <p:ph type="body" sz="quarter" idx="43" hasCustomPrompt="1"/>
          </p:nvPr>
        </p:nvSpPr>
        <p:spPr>
          <a:xfrm>
            <a:off x="230020" y="2765204"/>
            <a:ext cx="2392532" cy="207963"/>
          </a:xfrm>
        </p:spPr>
        <p:txBody>
          <a:bodyPr>
            <a:noAutofit/>
          </a:bodyPr>
          <a:lstStyle>
            <a:lvl1pPr algn="r">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7" name="Text Placeholder 33"/>
          <p:cNvSpPr>
            <a:spLocks noGrp="1"/>
          </p:cNvSpPr>
          <p:nvPr>
            <p:ph type="body" sz="quarter" idx="44" hasCustomPrompt="1"/>
          </p:nvPr>
        </p:nvSpPr>
        <p:spPr>
          <a:xfrm>
            <a:off x="230020" y="3070004"/>
            <a:ext cx="2392532" cy="1039585"/>
          </a:xfrm>
        </p:spPr>
        <p:txBody>
          <a:bodyPr>
            <a:noAutofit/>
          </a:bodyPr>
          <a:lstStyle>
            <a:lvl1pPr algn="r">
              <a:lnSpc>
                <a:spcPct val="150000"/>
              </a:lnSpc>
              <a:defRPr sz="950" i="1">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8" name="Text Placeholder 33"/>
          <p:cNvSpPr>
            <a:spLocks noGrp="1"/>
          </p:cNvSpPr>
          <p:nvPr>
            <p:ph type="body" sz="quarter" idx="45" hasCustomPrompt="1"/>
          </p:nvPr>
        </p:nvSpPr>
        <p:spPr>
          <a:xfrm>
            <a:off x="230020" y="5079554"/>
            <a:ext cx="2392532" cy="207963"/>
          </a:xfrm>
        </p:spPr>
        <p:txBody>
          <a:bodyPr>
            <a:noAutofit/>
          </a:bodyPr>
          <a:lstStyle>
            <a:lvl1pPr algn="r">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9" name="Text Placeholder 33"/>
          <p:cNvSpPr>
            <a:spLocks noGrp="1"/>
          </p:cNvSpPr>
          <p:nvPr>
            <p:ph type="body" sz="quarter" idx="46" hasCustomPrompt="1"/>
          </p:nvPr>
        </p:nvSpPr>
        <p:spPr>
          <a:xfrm>
            <a:off x="230020" y="5384354"/>
            <a:ext cx="2392532" cy="1039585"/>
          </a:xfrm>
        </p:spPr>
        <p:txBody>
          <a:bodyPr>
            <a:noAutofit/>
          </a:bodyPr>
          <a:lstStyle>
            <a:lvl1pPr algn="r">
              <a:lnSpc>
                <a:spcPct val="150000"/>
              </a:lnSpc>
              <a:defRPr sz="950" i="1">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2769127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0" y="1986803"/>
            <a:ext cx="6096000" cy="2760010"/>
          </a:xfrm>
          <a:solidFill>
            <a:schemeClr val="bg1">
              <a:lumMod val="95000"/>
            </a:schemeClr>
          </a:solidFill>
        </p:spPr>
        <p:txBody>
          <a:bodyPr>
            <a:normAutofit/>
          </a:bodyPr>
          <a:lstStyle>
            <a:lvl1pPr>
              <a:defRPr sz="1550"/>
            </a:lvl1pPr>
          </a:lstStyle>
          <a:p>
            <a:r>
              <a:rPr lang="id-ID"/>
              <a:t>Pic</a:t>
            </a:r>
            <a:endParaRPr lang="en-AU"/>
          </a:p>
        </p:txBody>
      </p:sp>
      <p:sp>
        <p:nvSpPr>
          <p:cNvPr id="14" name="Picture Placeholder 13"/>
          <p:cNvSpPr>
            <a:spLocks noGrp="1"/>
          </p:cNvSpPr>
          <p:nvPr>
            <p:ph type="pic" sz="quarter" idx="23" hasCustomPrompt="1"/>
          </p:nvPr>
        </p:nvSpPr>
        <p:spPr>
          <a:xfrm>
            <a:off x="-396321" y="3610118"/>
            <a:ext cx="3977724" cy="852441"/>
          </a:xfrm>
          <a:custGeom>
            <a:avLst/>
            <a:gdLst>
              <a:gd name="connsiteX0" fmla="*/ 852441 w 7953375"/>
              <a:gd name="connsiteY0" fmla="*/ 0 h 1704882"/>
              <a:gd name="connsiteX1" fmla="*/ 7100934 w 7953375"/>
              <a:gd name="connsiteY1" fmla="*/ 0 h 1704882"/>
              <a:gd name="connsiteX2" fmla="*/ 7953375 w 7953375"/>
              <a:gd name="connsiteY2" fmla="*/ 852441 h 1704882"/>
              <a:gd name="connsiteX3" fmla="*/ 7100934 w 7953375"/>
              <a:gd name="connsiteY3" fmla="*/ 1704882 h 1704882"/>
              <a:gd name="connsiteX4" fmla="*/ 852441 w 7953375"/>
              <a:gd name="connsiteY4" fmla="*/ 1704882 h 1704882"/>
              <a:gd name="connsiteX5" fmla="*/ 0 w 7953375"/>
              <a:gd name="connsiteY5" fmla="*/ 852441 h 1704882"/>
              <a:gd name="connsiteX6" fmla="*/ 852441 w 7953375"/>
              <a:gd name="connsiteY6" fmla="*/ 0 h 170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375" h="1704882">
                <a:moveTo>
                  <a:pt x="852441" y="0"/>
                </a:moveTo>
                <a:lnTo>
                  <a:pt x="7100934" y="0"/>
                </a:lnTo>
                <a:cubicBezTo>
                  <a:pt x="7571724" y="0"/>
                  <a:pt x="7953375" y="381651"/>
                  <a:pt x="7953375" y="852441"/>
                </a:cubicBezTo>
                <a:cubicBezTo>
                  <a:pt x="7953375" y="1323231"/>
                  <a:pt x="7571724" y="1704882"/>
                  <a:pt x="7100934" y="1704882"/>
                </a:cubicBezTo>
                <a:lnTo>
                  <a:pt x="852441" y="1704882"/>
                </a:lnTo>
                <a:cubicBezTo>
                  <a:pt x="381651" y="1704882"/>
                  <a:pt x="0" y="1323231"/>
                  <a:pt x="0" y="852441"/>
                </a:cubicBezTo>
                <a:cubicBezTo>
                  <a:pt x="0" y="381651"/>
                  <a:pt x="381651" y="0"/>
                  <a:pt x="852441" y="0"/>
                </a:cubicBezTo>
                <a:close/>
              </a:path>
            </a:pathLst>
          </a:custGeom>
          <a:solidFill>
            <a:schemeClr val="accent3"/>
          </a:solidFill>
        </p:spPr>
        <p:txBody>
          <a:bodyPr wrap="square">
            <a:noAutofit/>
          </a:bodyPr>
          <a:lstStyle>
            <a:lvl1pPr>
              <a:defRPr sz="950"/>
            </a:lvl1pPr>
          </a:lstStyle>
          <a:p>
            <a:r>
              <a:rPr lang="id-ID"/>
              <a:t>-</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10" name="Text Placeholder 28"/>
          <p:cNvSpPr>
            <a:spLocks noGrp="1"/>
          </p:cNvSpPr>
          <p:nvPr>
            <p:ph type="body" sz="quarter" idx="22"/>
          </p:nvPr>
        </p:nvSpPr>
        <p:spPr>
          <a:xfrm>
            <a:off x="389695" y="3771620"/>
            <a:ext cx="2829661" cy="543952"/>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endParaRPr lang="en-AU"/>
          </a:p>
        </p:txBody>
      </p:sp>
      <p:sp>
        <p:nvSpPr>
          <p:cNvPr id="15" name="Text Placeholder 33"/>
          <p:cNvSpPr>
            <a:spLocks noGrp="1"/>
          </p:cNvSpPr>
          <p:nvPr>
            <p:ph type="body" sz="quarter" idx="27" hasCustomPrompt="1"/>
          </p:nvPr>
        </p:nvSpPr>
        <p:spPr>
          <a:xfrm>
            <a:off x="6781609" y="1986803"/>
            <a:ext cx="3965393" cy="275432"/>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6" name="Text Placeholder 33"/>
          <p:cNvSpPr>
            <a:spLocks noGrp="1"/>
          </p:cNvSpPr>
          <p:nvPr>
            <p:ph type="body" sz="quarter" idx="28" hasCustomPrompt="1"/>
          </p:nvPr>
        </p:nvSpPr>
        <p:spPr>
          <a:xfrm>
            <a:off x="6781609" y="2326532"/>
            <a:ext cx="3965393" cy="2140369"/>
          </a:xfrm>
        </p:spPr>
        <p:txBody>
          <a:bodyPr>
            <a:noAutofit/>
          </a:bodyPr>
          <a:lstStyle>
            <a:lvl1pPr algn="l">
              <a:lnSpc>
                <a:spcPct val="150000"/>
              </a:lnSpc>
              <a:defRPr sz="145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29" hasCustomPrompt="1"/>
          </p:nvPr>
        </p:nvSpPr>
        <p:spPr>
          <a:xfrm>
            <a:off x="838200" y="5110165"/>
            <a:ext cx="5257800" cy="814949"/>
          </a:xfrm>
        </p:spPr>
        <p:txBody>
          <a:bodyPr>
            <a:noAutofit/>
          </a:bodyPr>
          <a:lstStyle>
            <a:lvl1pPr algn="l">
              <a:lnSpc>
                <a:spcPct val="150000"/>
              </a:lnSpc>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108719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7" name="Picture Placeholder 8"/>
          <p:cNvSpPr>
            <a:spLocks noGrp="1"/>
          </p:cNvSpPr>
          <p:nvPr>
            <p:ph type="pic" sz="quarter" idx="38" hasCustomPrompt="1"/>
          </p:nvPr>
        </p:nvSpPr>
        <p:spPr>
          <a:xfrm>
            <a:off x="8400063" y="1996892"/>
            <a:ext cx="3796701" cy="1928019"/>
          </a:xfrm>
          <a:solidFill>
            <a:schemeClr val="bg1">
              <a:lumMod val="95000"/>
            </a:schemeClr>
          </a:solidFill>
        </p:spPr>
        <p:txBody>
          <a:bodyPr>
            <a:normAutofit/>
          </a:bodyPr>
          <a:lstStyle>
            <a:lvl1pPr>
              <a:defRPr sz="1550"/>
            </a:lvl1pPr>
          </a:lstStyle>
          <a:p>
            <a:r>
              <a:rPr lang="id-ID"/>
              <a:t>Pic</a:t>
            </a:r>
            <a:endParaRPr lang="en-AU"/>
          </a:p>
        </p:txBody>
      </p:sp>
      <p:sp>
        <p:nvSpPr>
          <p:cNvPr id="16" name="Picture Placeholder 8"/>
          <p:cNvSpPr>
            <a:spLocks noGrp="1"/>
          </p:cNvSpPr>
          <p:nvPr>
            <p:ph type="pic" sz="quarter" idx="37" hasCustomPrompt="1"/>
          </p:nvPr>
        </p:nvSpPr>
        <p:spPr>
          <a:xfrm>
            <a:off x="4764" y="1996892"/>
            <a:ext cx="3787173" cy="1928019"/>
          </a:xfrm>
          <a:solidFill>
            <a:schemeClr val="bg1">
              <a:lumMod val="95000"/>
            </a:schemeClr>
          </a:solidFill>
        </p:spPr>
        <p:txBody>
          <a:bodyPr>
            <a:normAutofit/>
          </a:bodyPr>
          <a:lstStyle>
            <a:lvl1pPr>
              <a:defRPr sz="155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15" name="Picture Placeholder 14"/>
          <p:cNvSpPr>
            <a:spLocks noGrp="1"/>
          </p:cNvSpPr>
          <p:nvPr>
            <p:ph type="pic" sz="quarter" idx="36" hasCustomPrompt="1"/>
          </p:nvPr>
        </p:nvSpPr>
        <p:spPr>
          <a:xfrm>
            <a:off x="3074305" y="1996892"/>
            <a:ext cx="6043396" cy="1928019"/>
          </a:xfrm>
          <a:custGeom>
            <a:avLst/>
            <a:gdLst>
              <a:gd name="connsiteX0" fmla="*/ 1448686 w 12083644"/>
              <a:gd name="connsiteY0" fmla="*/ 0 h 3856037"/>
              <a:gd name="connsiteX1" fmla="*/ 10626522 w 12083644"/>
              <a:gd name="connsiteY1" fmla="*/ 0 h 3856037"/>
              <a:gd name="connsiteX2" fmla="*/ 10626522 w 12083644"/>
              <a:gd name="connsiteY2" fmla="*/ 1665492 h 3856037"/>
              <a:gd name="connsiteX3" fmla="*/ 10627801 w 12083644"/>
              <a:gd name="connsiteY3" fmla="*/ 1664283 h 3856037"/>
              <a:gd name="connsiteX4" fmla="*/ 10636159 w 12083644"/>
              <a:gd name="connsiteY4" fmla="*/ 1656585 h 3856037"/>
              <a:gd name="connsiteX5" fmla="*/ 10644518 w 12083644"/>
              <a:gd name="connsiteY5" fmla="*/ 1648776 h 3856037"/>
              <a:gd name="connsiteX6" fmla="*/ 10653316 w 12083644"/>
              <a:gd name="connsiteY6" fmla="*/ 1640967 h 3856037"/>
              <a:gd name="connsiteX7" fmla="*/ 10662226 w 12083644"/>
              <a:gd name="connsiteY7" fmla="*/ 1633268 h 3856037"/>
              <a:gd name="connsiteX8" fmla="*/ 10671464 w 12083644"/>
              <a:gd name="connsiteY8" fmla="*/ 1625679 h 3856037"/>
              <a:gd name="connsiteX9" fmla="*/ 10680812 w 12083644"/>
              <a:gd name="connsiteY9" fmla="*/ 1617981 h 3856037"/>
              <a:gd name="connsiteX10" fmla="*/ 10690490 w 12083644"/>
              <a:gd name="connsiteY10" fmla="*/ 1610392 h 3856037"/>
              <a:gd name="connsiteX11" fmla="*/ 10700280 w 12083644"/>
              <a:gd name="connsiteY11" fmla="*/ 1603023 h 3856037"/>
              <a:gd name="connsiteX12" fmla="*/ 10710288 w 12083644"/>
              <a:gd name="connsiteY12" fmla="*/ 1595654 h 3856037"/>
              <a:gd name="connsiteX13" fmla="*/ 10720516 w 12083644"/>
              <a:gd name="connsiteY13" fmla="*/ 1588285 h 3856037"/>
              <a:gd name="connsiteX14" fmla="*/ 10731074 w 12083644"/>
              <a:gd name="connsiteY14" fmla="*/ 1581246 h 3856037"/>
              <a:gd name="connsiteX15" fmla="*/ 10741742 w 12083644"/>
              <a:gd name="connsiteY15" fmla="*/ 1574207 h 3856037"/>
              <a:gd name="connsiteX16" fmla="*/ 10752522 w 12083644"/>
              <a:gd name="connsiteY16" fmla="*/ 1567498 h 3856037"/>
              <a:gd name="connsiteX17" fmla="*/ 10763520 w 12083644"/>
              <a:gd name="connsiteY17" fmla="*/ 1561009 h 3856037"/>
              <a:gd name="connsiteX18" fmla="*/ 10774848 w 12083644"/>
              <a:gd name="connsiteY18" fmla="*/ 1554411 h 3856037"/>
              <a:gd name="connsiteX19" fmla="*/ 10786286 w 12083644"/>
              <a:gd name="connsiteY19" fmla="*/ 1548361 h 3856037"/>
              <a:gd name="connsiteX20" fmla="*/ 10797834 w 12083644"/>
              <a:gd name="connsiteY20" fmla="*/ 1542422 h 3856037"/>
              <a:gd name="connsiteX21" fmla="*/ 10809712 w 12083644"/>
              <a:gd name="connsiteY21" fmla="*/ 1536703 h 3856037"/>
              <a:gd name="connsiteX22" fmla="*/ 10821810 w 12083644"/>
              <a:gd name="connsiteY22" fmla="*/ 1531204 h 3856037"/>
              <a:gd name="connsiteX23" fmla="*/ 10833798 w 12083644"/>
              <a:gd name="connsiteY23" fmla="*/ 1526035 h 3856037"/>
              <a:gd name="connsiteX24" fmla="*/ 10846226 w 12083644"/>
              <a:gd name="connsiteY24" fmla="*/ 1521196 h 3856037"/>
              <a:gd name="connsiteX25" fmla="*/ 10858764 w 12083644"/>
              <a:gd name="connsiteY25" fmla="*/ 1516686 h 3856037"/>
              <a:gd name="connsiteX26" fmla="*/ 10871412 w 12083644"/>
              <a:gd name="connsiteY26" fmla="*/ 1512397 h 3856037"/>
              <a:gd name="connsiteX27" fmla="*/ 10884280 w 12083644"/>
              <a:gd name="connsiteY27" fmla="*/ 1508548 h 3856037"/>
              <a:gd name="connsiteX28" fmla="*/ 10897368 w 12083644"/>
              <a:gd name="connsiteY28" fmla="*/ 1505028 h 3856037"/>
              <a:gd name="connsiteX29" fmla="*/ 10910456 w 12083644"/>
              <a:gd name="connsiteY29" fmla="*/ 1501949 h 3856037"/>
              <a:gd name="connsiteX30" fmla="*/ 10923874 w 12083644"/>
              <a:gd name="connsiteY30" fmla="*/ 1499309 h 3856037"/>
              <a:gd name="connsiteX31" fmla="*/ 10937402 w 12083644"/>
              <a:gd name="connsiteY31" fmla="*/ 1496890 h 3856037"/>
              <a:gd name="connsiteX32" fmla="*/ 10951040 w 12083644"/>
              <a:gd name="connsiteY32" fmla="*/ 1495020 h 3856037"/>
              <a:gd name="connsiteX33" fmla="*/ 10964678 w 12083644"/>
              <a:gd name="connsiteY33" fmla="*/ 1493590 h 3856037"/>
              <a:gd name="connsiteX34" fmla="*/ 10978646 w 12083644"/>
              <a:gd name="connsiteY34" fmla="*/ 1492600 h 3856037"/>
              <a:gd name="connsiteX35" fmla="*/ 10985794 w 12083644"/>
              <a:gd name="connsiteY35" fmla="*/ 1492380 h 3856037"/>
              <a:gd name="connsiteX36" fmla="*/ 10992724 w 12083644"/>
              <a:gd name="connsiteY36" fmla="*/ 1492160 h 3856037"/>
              <a:gd name="connsiteX37" fmla="*/ 10999872 w 12083644"/>
              <a:gd name="connsiteY37" fmla="*/ 1492160 h 3856037"/>
              <a:gd name="connsiteX38" fmla="*/ 11007022 w 12083644"/>
              <a:gd name="connsiteY38" fmla="*/ 1492160 h 3856037"/>
              <a:gd name="connsiteX39" fmla="*/ 11014170 w 12083644"/>
              <a:gd name="connsiteY39" fmla="*/ 1492380 h 3856037"/>
              <a:gd name="connsiteX40" fmla="*/ 11021320 w 12083644"/>
              <a:gd name="connsiteY40" fmla="*/ 1492820 h 3856037"/>
              <a:gd name="connsiteX41" fmla="*/ 11028468 w 12083644"/>
              <a:gd name="connsiteY41" fmla="*/ 1493150 h 3856037"/>
              <a:gd name="connsiteX42" fmla="*/ 11035838 w 12083644"/>
              <a:gd name="connsiteY42" fmla="*/ 1493810 h 3856037"/>
              <a:gd name="connsiteX43" fmla="*/ 11040236 w 12083644"/>
              <a:gd name="connsiteY43" fmla="*/ 1494580 h 3856037"/>
              <a:gd name="connsiteX44" fmla="*/ 11053104 w 12083644"/>
              <a:gd name="connsiteY44" fmla="*/ 1497439 h 3856037"/>
              <a:gd name="connsiteX45" fmla="*/ 11073782 w 12083644"/>
              <a:gd name="connsiteY45" fmla="*/ 1501949 h 3856037"/>
              <a:gd name="connsiteX46" fmla="*/ 11086870 w 12083644"/>
              <a:gd name="connsiteY46" fmla="*/ 1505248 h 3856037"/>
              <a:gd name="connsiteX47" fmla="*/ 11101496 w 12083644"/>
              <a:gd name="connsiteY47" fmla="*/ 1508658 h 3856037"/>
              <a:gd name="connsiteX48" fmla="*/ 11117884 w 12083644"/>
              <a:gd name="connsiteY48" fmla="*/ 1512947 h 3856037"/>
              <a:gd name="connsiteX49" fmla="*/ 11135702 w 12083644"/>
              <a:gd name="connsiteY49" fmla="*/ 1517676 h 3856037"/>
              <a:gd name="connsiteX50" fmla="*/ 11155058 w 12083644"/>
              <a:gd name="connsiteY50" fmla="*/ 1522955 h 3856037"/>
              <a:gd name="connsiteX51" fmla="*/ 11175736 w 12083644"/>
              <a:gd name="connsiteY51" fmla="*/ 1528895 h 3856037"/>
              <a:gd name="connsiteX52" fmla="*/ 11197512 w 12083644"/>
              <a:gd name="connsiteY52" fmla="*/ 1535493 h 3856037"/>
              <a:gd name="connsiteX53" fmla="*/ 11220828 w 12083644"/>
              <a:gd name="connsiteY53" fmla="*/ 1542642 h 3856037"/>
              <a:gd name="connsiteX54" fmla="*/ 11244914 w 12083644"/>
              <a:gd name="connsiteY54" fmla="*/ 1550341 h 3856037"/>
              <a:gd name="connsiteX55" fmla="*/ 11270210 w 12083644"/>
              <a:gd name="connsiteY55" fmla="*/ 1558700 h 3856037"/>
              <a:gd name="connsiteX56" fmla="*/ 11295396 w 12083644"/>
              <a:gd name="connsiteY56" fmla="*/ 1567059 h 3856037"/>
              <a:gd name="connsiteX57" fmla="*/ 11319044 w 12083644"/>
              <a:gd name="connsiteY57" fmla="*/ 1574647 h 3856037"/>
              <a:gd name="connsiteX58" fmla="*/ 11341480 w 12083644"/>
              <a:gd name="connsiteY58" fmla="*/ 1581576 h 3856037"/>
              <a:gd name="connsiteX59" fmla="*/ 11362926 w 12083644"/>
              <a:gd name="connsiteY59" fmla="*/ 1587735 h 3856037"/>
              <a:gd name="connsiteX60" fmla="*/ 11383164 w 12083644"/>
              <a:gd name="connsiteY60" fmla="*/ 1593014 h 3856037"/>
              <a:gd name="connsiteX61" fmla="*/ 11392952 w 12083644"/>
              <a:gd name="connsiteY61" fmla="*/ 1595434 h 3856037"/>
              <a:gd name="connsiteX62" fmla="*/ 11402520 w 12083644"/>
              <a:gd name="connsiteY62" fmla="*/ 1597524 h 3856037"/>
              <a:gd name="connsiteX63" fmla="*/ 11411758 w 12083644"/>
              <a:gd name="connsiteY63" fmla="*/ 1599613 h 3856037"/>
              <a:gd name="connsiteX64" fmla="*/ 11420778 w 12083644"/>
              <a:gd name="connsiteY64" fmla="*/ 1601373 h 3856037"/>
              <a:gd name="connsiteX65" fmla="*/ 11429576 w 12083644"/>
              <a:gd name="connsiteY65" fmla="*/ 1603023 h 3856037"/>
              <a:gd name="connsiteX66" fmla="*/ 11438154 w 12083644"/>
              <a:gd name="connsiteY66" fmla="*/ 1604233 h 3856037"/>
              <a:gd name="connsiteX67" fmla="*/ 11446514 w 12083644"/>
              <a:gd name="connsiteY67" fmla="*/ 1605443 h 3856037"/>
              <a:gd name="connsiteX68" fmla="*/ 11454652 w 12083644"/>
              <a:gd name="connsiteY68" fmla="*/ 1606542 h 3856037"/>
              <a:gd name="connsiteX69" fmla="*/ 11462570 w 12083644"/>
              <a:gd name="connsiteY69" fmla="*/ 1607312 h 3856037"/>
              <a:gd name="connsiteX70" fmla="*/ 11470600 w 12083644"/>
              <a:gd name="connsiteY70" fmla="*/ 1607752 h 3856037"/>
              <a:gd name="connsiteX71" fmla="*/ 11478078 w 12083644"/>
              <a:gd name="connsiteY71" fmla="*/ 1608192 h 3856037"/>
              <a:gd name="connsiteX72" fmla="*/ 11485668 w 12083644"/>
              <a:gd name="connsiteY72" fmla="*/ 1608302 h 3856037"/>
              <a:gd name="connsiteX73" fmla="*/ 11492816 w 12083644"/>
              <a:gd name="connsiteY73" fmla="*/ 1608192 h 3856037"/>
              <a:gd name="connsiteX74" fmla="*/ 11499964 w 12083644"/>
              <a:gd name="connsiteY74" fmla="*/ 1607972 h 3856037"/>
              <a:gd name="connsiteX75" fmla="*/ 11507114 w 12083644"/>
              <a:gd name="connsiteY75" fmla="*/ 1607312 h 3856037"/>
              <a:gd name="connsiteX76" fmla="*/ 11514042 w 12083644"/>
              <a:gd name="connsiteY76" fmla="*/ 1606762 h 3856037"/>
              <a:gd name="connsiteX77" fmla="*/ 11520862 w 12083644"/>
              <a:gd name="connsiteY77" fmla="*/ 1605663 h 3856037"/>
              <a:gd name="connsiteX78" fmla="*/ 11527350 w 12083644"/>
              <a:gd name="connsiteY78" fmla="*/ 1604453 h 3856037"/>
              <a:gd name="connsiteX79" fmla="*/ 11533840 w 12083644"/>
              <a:gd name="connsiteY79" fmla="*/ 1603023 h 3856037"/>
              <a:gd name="connsiteX80" fmla="*/ 11540438 w 12083644"/>
              <a:gd name="connsiteY80" fmla="*/ 1601593 h 3856037"/>
              <a:gd name="connsiteX81" fmla="*/ 11546708 w 12083644"/>
              <a:gd name="connsiteY81" fmla="*/ 1599723 h 3856037"/>
              <a:gd name="connsiteX82" fmla="*/ 11552866 w 12083644"/>
              <a:gd name="connsiteY82" fmla="*/ 1597524 h 3856037"/>
              <a:gd name="connsiteX83" fmla="*/ 11559246 w 12083644"/>
              <a:gd name="connsiteY83" fmla="*/ 1595434 h 3856037"/>
              <a:gd name="connsiteX84" fmla="*/ 11565514 w 12083644"/>
              <a:gd name="connsiteY84" fmla="*/ 1593674 h 3856037"/>
              <a:gd name="connsiteX85" fmla="*/ 11571894 w 12083644"/>
              <a:gd name="connsiteY85" fmla="*/ 1592025 h 3856037"/>
              <a:gd name="connsiteX86" fmla="*/ 11578162 w 12083644"/>
              <a:gd name="connsiteY86" fmla="*/ 1590595 h 3856037"/>
              <a:gd name="connsiteX87" fmla="*/ 11584542 w 12083644"/>
              <a:gd name="connsiteY87" fmla="*/ 1589385 h 3856037"/>
              <a:gd name="connsiteX88" fmla="*/ 11590810 w 12083644"/>
              <a:gd name="connsiteY88" fmla="*/ 1588285 h 3856037"/>
              <a:gd name="connsiteX89" fmla="*/ 11596970 w 12083644"/>
              <a:gd name="connsiteY89" fmla="*/ 1587515 h 3856037"/>
              <a:gd name="connsiteX90" fmla="*/ 11602908 w 12083644"/>
              <a:gd name="connsiteY90" fmla="*/ 1587075 h 3856037"/>
              <a:gd name="connsiteX91" fmla="*/ 11608628 w 12083644"/>
              <a:gd name="connsiteY91" fmla="*/ 1587075 h 3856037"/>
              <a:gd name="connsiteX92" fmla="*/ 11614128 w 12083644"/>
              <a:gd name="connsiteY92" fmla="*/ 1587075 h 3856037"/>
              <a:gd name="connsiteX93" fmla="*/ 11619296 w 12083644"/>
              <a:gd name="connsiteY93" fmla="*/ 1587735 h 3856037"/>
              <a:gd name="connsiteX94" fmla="*/ 11624136 w 12083644"/>
              <a:gd name="connsiteY94" fmla="*/ 1588285 h 3856037"/>
              <a:gd name="connsiteX95" fmla="*/ 11628644 w 12083644"/>
              <a:gd name="connsiteY95" fmla="*/ 1589605 h 3856037"/>
              <a:gd name="connsiteX96" fmla="*/ 11632934 w 12083644"/>
              <a:gd name="connsiteY96" fmla="*/ 1591035 h 3856037"/>
              <a:gd name="connsiteX97" fmla="*/ 11634804 w 12083644"/>
              <a:gd name="connsiteY97" fmla="*/ 1591805 h 3856037"/>
              <a:gd name="connsiteX98" fmla="*/ 11636564 w 12083644"/>
              <a:gd name="connsiteY98" fmla="*/ 1592795 h 3856037"/>
              <a:gd name="connsiteX99" fmla="*/ 11638214 w 12083644"/>
              <a:gd name="connsiteY99" fmla="*/ 1593894 h 3856037"/>
              <a:gd name="connsiteX100" fmla="*/ 11639864 w 12083644"/>
              <a:gd name="connsiteY100" fmla="*/ 1594884 h 3856037"/>
              <a:gd name="connsiteX101" fmla="*/ 11641292 w 12083644"/>
              <a:gd name="connsiteY101" fmla="*/ 1596314 h 3856037"/>
              <a:gd name="connsiteX102" fmla="*/ 11642722 w 12083644"/>
              <a:gd name="connsiteY102" fmla="*/ 1597524 h 3856037"/>
              <a:gd name="connsiteX103" fmla="*/ 11643712 w 12083644"/>
              <a:gd name="connsiteY103" fmla="*/ 1598954 h 3856037"/>
              <a:gd name="connsiteX104" fmla="*/ 11644812 w 12083644"/>
              <a:gd name="connsiteY104" fmla="*/ 1600383 h 3856037"/>
              <a:gd name="connsiteX105" fmla="*/ 11645802 w 12083644"/>
              <a:gd name="connsiteY105" fmla="*/ 1602033 h 3856037"/>
              <a:gd name="connsiteX106" fmla="*/ 11646572 w 12083644"/>
              <a:gd name="connsiteY106" fmla="*/ 1603903 h 3856037"/>
              <a:gd name="connsiteX107" fmla="*/ 11647012 w 12083644"/>
              <a:gd name="connsiteY107" fmla="*/ 1605663 h 3856037"/>
              <a:gd name="connsiteX108" fmla="*/ 11647672 w 12083644"/>
              <a:gd name="connsiteY108" fmla="*/ 1607532 h 3856037"/>
              <a:gd name="connsiteX109" fmla="*/ 11647892 w 12083644"/>
              <a:gd name="connsiteY109" fmla="*/ 1609622 h 3856037"/>
              <a:gd name="connsiteX110" fmla="*/ 11648002 w 12083644"/>
              <a:gd name="connsiteY110" fmla="*/ 1611822 h 3856037"/>
              <a:gd name="connsiteX111" fmla="*/ 11647892 w 12083644"/>
              <a:gd name="connsiteY111" fmla="*/ 1614021 h 3856037"/>
              <a:gd name="connsiteX112" fmla="*/ 11647672 w 12083644"/>
              <a:gd name="connsiteY112" fmla="*/ 1616551 h 3856037"/>
              <a:gd name="connsiteX113" fmla="*/ 11647232 w 12083644"/>
              <a:gd name="connsiteY113" fmla="*/ 1618970 h 3856037"/>
              <a:gd name="connsiteX114" fmla="*/ 11646572 w 12083644"/>
              <a:gd name="connsiteY114" fmla="*/ 1621390 h 3856037"/>
              <a:gd name="connsiteX115" fmla="*/ 11645802 w 12083644"/>
              <a:gd name="connsiteY115" fmla="*/ 1624250 h 3856037"/>
              <a:gd name="connsiteX116" fmla="*/ 11644812 w 12083644"/>
              <a:gd name="connsiteY116" fmla="*/ 1627109 h 3856037"/>
              <a:gd name="connsiteX117" fmla="*/ 11643602 w 12083644"/>
              <a:gd name="connsiteY117" fmla="*/ 1629969 h 3856037"/>
              <a:gd name="connsiteX118" fmla="*/ 11642172 w 12083644"/>
              <a:gd name="connsiteY118" fmla="*/ 1633048 h 3856037"/>
              <a:gd name="connsiteX119" fmla="*/ 11640742 w 12083644"/>
              <a:gd name="connsiteY119" fmla="*/ 1636348 h 3856037"/>
              <a:gd name="connsiteX120" fmla="*/ 11638874 w 12083644"/>
              <a:gd name="connsiteY120" fmla="*/ 1639647 h 3856037"/>
              <a:gd name="connsiteX121" fmla="*/ 11636784 w 12083644"/>
              <a:gd name="connsiteY121" fmla="*/ 1643057 h 3856037"/>
              <a:gd name="connsiteX122" fmla="*/ 11634364 w 12083644"/>
              <a:gd name="connsiteY122" fmla="*/ 1646576 h 3856037"/>
              <a:gd name="connsiteX123" fmla="*/ 11629304 w 12083644"/>
              <a:gd name="connsiteY123" fmla="*/ 1654055 h 3856037"/>
              <a:gd name="connsiteX124" fmla="*/ 11622926 w 12083644"/>
              <a:gd name="connsiteY124" fmla="*/ 1662084 h 3856037"/>
              <a:gd name="connsiteX125" fmla="*/ 11615776 w 12083644"/>
              <a:gd name="connsiteY125" fmla="*/ 1670662 h 3856037"/>
              <a:gd name="connsiteX126" fmla="*/ 11607638 w 12083644"/>
              <a:gd name="connsiteY126" fmla="*/ 1679791 h 3856037"/>
              <a:gd name="connsiteX127" fmla="*/ 11598400 w 12083644"/>
              <a:gd name="connsiteY127" fmla="*/ 1689579 h 3856037"/>
              <a:gd name="connsiteX128" fmla="*/ 11597410 w 12083644"/>
              <a:gd name="connsiteY128" fmla="*/ 1690679 h 3856037"/>
              <a:gd name="connsiteX129" fmla="*/ 11594550 w 12083644"/>
              <a:gd name="connsiteY129" fmla="*/ 1693759 h 3856037"/>
              <a:gd name="connsiteX130" fmla="*/ 11589820 w 12083644"/>
              <a:gd name="connsiteY130" fmla="*/ 1698378 h 3856037"/>
              <a:gd name="connsiteX131" fmla="*/ 11586522 w 12083644"/>
              <a:gd name="connsiteY131" fmla="*/ 1701238 h 3856037"/>
              <a:gd name="connsiteX132" fmla="*/ 11583112 w 12083644"/>
              <a:gd name="connsiteY132" fmla="*/ 1704317 h 3856037"/>
              <a:gd name="connsiteX133" fmla="*/ 11579042 w 12083644"/>
              <a:gd name="connsiteY133" fmla="*/ 1707617 h 3856037"/>
              <a:gd name="connsiteX134" fmla="*/ 11574314 w 12083644"/>
              <a:gd name="connsiteY134" fmla="*/ 1711246 h 3856037"/>
              <a:gd name="connsiteX135" fmla="*/ 11569254 w 12083644"/>
              <a:gd name="connsiteY135" fmla="*/ 1714985 h 3856037"/>
              <a:gd name="connsiteX136" fmla="*/ 11563754 w 12083644"/>
              <a:gd name="connsiteY136" fmla="*/ 1718615 h 3856037"/>
              <a:gd name="connsiteX137" fmla="*/ 11557376 w 12083644"/>
              <a:gd name="connsiteY137" fmla="*/ 1722464 h 3856037"/>
              <a:gd name="connsiteX138" fmla="*/ 11550886 w 12083644"/>
              <a:gd name="connsiteY138" fmla="*/ 1726424 h 3856037"/>
              <a:gd name="connsiteX139" fmla="*/ 11543738 w 12083644"/>
              <a:gd name="connsiteY139" fmla="*/ 1730053 h 3856037"/>
              <a:gd name="connsiteX140" fmla="*/ 11535930 w 12083644"/>
              <a:gd name="connsiteY140" fmla="*/ 1733683 h 3856037"/>
              <a:gd name="connsiteX141" fmla="*/ 11527790 w 12083644"/>
              <a:gd name="connsiteY141" fmla="*/ 1737422 h 3856037"/>
              <a:gd name="connsiteX142" fmla="*/ 11518992 w 12083644"/>
              <a:gd name="connsiteY142" fmla="*/ 1740831 h 3856037"/>
              <a:gd name="connsiteX143" fmla="*/ 11509534 w 12083644"/>
              <a:gd name="connsiteY143" fmla="*/ 1743911 h 3856037"/>
              <a:gd name="connsiteX144" fmla="*/ 11499744 w 12083644"/>
              <a:gd name="connsiteY144" fmla="*/ 1746990 h 3856037"/>
              <a:gd name="connsiteX145" fmla="*/ 11489406 w 12083644"/>
              <a:gd name="connsiteY145" fmla="*/ 1749630 h 3856037"/>
              <a:gd name="connsiteX146" fmla="*/ 11478518 w 12083644"/>
              <a:gd name="connsiteY146" fmla="*/ 1751940 h 3856037"/>
              <a:gd name="connsiteX147" fmla="*/ 11472800 w 12083644"/>
              <a:gd name="connsiteY147" fmla="*/ 1752929 h 3856037"/>
              <a:gd name="connsiteX148" fmla="*/ 11466860 w 12083644"/>
              <a:gd name="connsiteY148" fmla="*/ 1753919 h 3856037"/>
              <a:gd name="connsiteX149" fmla="*/ 11461030 w 12083644"/>
              <a:gd name="connsiteY149" fmla="*/ 1754579 h 3856037"/>
              <a:gd name="connsiteX150" fmla="*/ 11454872 w 12083644"/>
              <a:gd name="connsiteY150" fmla="*/ 1755349 h 3856037"/>
              <a:gd name="connsiteX151" fmla="*/ 11448712 w 12083644"/>
              <a:gd name="connsiteY151" fmla="*/ 1756009 h 3856037"/>
              <a:gd name="connsiteX152" fmla="*/ 11442444 w 12083644"/>
              <a:gd name="connsiteY152" fmla="*/ 1756449 h 3856037"/>
              <a:gd name="connsiteX153" fmla="*/ 11435844 w 12083644"/>
              <a:gd name="connsiteY153" fmla="*/ 1756559 h 3856037"/>
              <a:gd name="connsiteX154" fmla="*/ 11429136 w 12083644"/>
              <a:gd name="connsiteY154" fmla="*/ 1756779 h 3856037"/>
              <a:gd name="connsiteX155" fmla="*/ 11422426 w 12083644"/>
              <a:gd name="connsiteY155" fmla="*/ 1756999 h 3856037"/>
              <a:gd name="connsiteX156" fmla="*/ 11415388 w 12083644"/>
              <a:gd name="connsiteY156" fmla="*/ 1756779 h 3856037"/>
              <a:gd name="connsiteX157" fmla="*/ 11408240 w 12083644"/>
              <a:gd name="connsiteY157" fmla="*/ 1756559 h 3856037"/>
              <a:gd name="connsiteX158" fmla="*/ 11401090 w 12083644"/>
              <a:gd name="connsiteY158" fmla="*/ 1756229 h 3856037"/>
              <a:gd name="connsiteX159" fmla="*/ 11393832 w 12083644"/>
              <a:gd name="connsiteY159" fmla="*/ 1755569 h 3856037"/>
              <a:gd name="connsiteX160" fmla="*/ 11386242 w 12083644"/>
              <a:gd name="connsiteY160" fmla="*/ 1754799 h 3856037"/>
              <a:gd name="connsiteX161" fmla="*/ 11378654 w 12083644"/>
              <a:gd name="connsiteY161" fmla="*/ 1753919 h 3856037"/>
              <a:gd name="connsiteX162" fmla="*/ 11370734 w 12083644"/>
              <a:gd name="connsiteY162" fmla="*/ 1752710 h 3856037"/>
              <a:gd name="connsiteX163" fmla="*/ 11362706 w 12083644"/>
              <a:gd name="connsiteY163" fmla="*/ 1751500 h 3856037"/>
              <a:gd name="connsiteX164" fmla="*/ 11354788 w 12083644"/>
              <a:gd name="connsiteY164" fmla="*/ 1750070 h 3856037"/>
              <a:gd name="connsiteX165" fmla="*/ 11346428 w 12083644"/>
              <a:gd name="connsiteY165" fmla="*/ 1748420 h 3856037"/>
              <a:gd name="connsiteX166" fmla="*/ 11338070 w 12083644"/>
              <a:gd name="connsiteY166" fmla="*/ 1746550 h 3856037"/>
              <a:gd name="connsiteX167" fmla="*/ 11327182 w 12083644"/>
              <a:gd name="connsiteY167" fmla="*/ 1744131 h 3856037"/>
              <a:gd name="connsiteX168" fmla="*/ 11315964 w 12083644"/>
              <a:gd name="connsiteY168" fmla="*/ 1741271 h 3856037"/>
              <a:gd name="connsiteX169" fmla="*/ 11304526 w 12083644"/>
              <a:gd name="connsiteY169" fmla="*/ 1737972 h 3856037"/>
              <a:gd name="connsiteX170" fmla="*/ 11292648 w 12083644"/>
              <a:gd name="connsiteY170" fmla="*/ 1734782 h 3856037"/>
              <a:gd name="connsiteX171" fmla="*/ 11268230 w 12083644"/>
              <a:gd name="connsiteY171" fmla="*/ 1727633 h 3856037"/>
              <a:gd name="connsiteX172" fmla="*/ 11243484 w 12083644"/>
              <a:gd name="connsiteY172" fmla="*/ 1719825 h 3856037"/>
              <a:gd name="connsiteX173" fmla="*/ 11218958 w 12083644"/>
              <a:gd name="connsiteY173" fmla="*/ 1712236 h 3856037"/>
              <a:gd name="connsiteX174" fmla="*/ 11194872 w 12083644"/>
              <a:gd name="connsiteY174" fmla="*/ 1705307 h 3856037"/>
              <a:gd name="connsiteX175" fmla="*/ 11183434 w 12083644"/>
              <a:gd name="connsiteY175" fmla="*/ 1702117 h 3856037"/>
              <a:gd name="connsiteX176" fmla="*/ 11172216 w 12083644"/>
              <a:gd name="connsiteY176" fmla="*/ 1699258 h 3856037"/>
              <a:gd name="connsiteX177" fmla="*/ 11161438 w 12083644"/>
              <a:gd name="connsiteY177" fmla="*/ 1696618 h 3856037"/>
              <a:gd name="connsiteX178" fmla="*/ 11150990 w 12083644"/>
              <a:gd name="connsiteY178" fmla="*/ 1694309 h 3856037"/>
              <a:gd name="connsiteX179" fmla="*/ 11141200 w 12083644"/>
              <a:gd name="connsiteY179" fmla="*/ 1692439 h 3856037"/>
              <a:gd name="connsiteX180" fmla="*/ 11132182 w 12083644"/>
              <a:gd name="connsiteY180" fmla="*/ 1691009 h 3856037"/>
              <a:gd name="connsiteX181" fmla="*/ 11127672 w 12083644"/>
              <a:gd name="connsiteY181" fmla="*/ 1690679 h 3856037"/>
              <a:gd name="connsiteX182" fmla="*/ 11123604 w 12083644"/>
              <a:gd name="connsiteY182" fmla="*/ 1690459 h 3856037"/>
              <a:gd name="connsiteX183" fmla="*/ 11119754 w 12083644"/>
              <a:gd name="connsiteY183" fmla="*/ 1690239 h 3856037"/>
              <a:gd name="connsiteX184" fmla="*/ 11115794 w 12083644"/>
              <a:gd name="connsiteY184" fmla="*/ 1690239 h 3856037"/>
              <a:gd name="connsiteX185" fmla="*/ 11112386 w 12083644"/>
              <a:gd name="connsiteY185" fmla="*/ 1690239 h 3856037"/>
              <a:gd name="connsiteX186" fmla="*/ 11108866 w 12083644"/>
              <a:gd name="connsiteY186" fmla="*/ 1690679 h 3856037"/>
              <a:gd name="connsiteX187" fmla="*/ 11105786 w 12083644"/>
              <a:gd name="connsiteY187" fmla="*/ 1691009 h 3856037"/>
              <a:gd name="connsiteX188" fmla="*/ 11102816 w 12083644"/>
              <a:gd name="connsiteY188" fmla="*/ 1691669 h 3856037"/>
              <a:gd name="connsiteX189" fmla="*/ 11100068 w 12083644"/>
              <a:gd name="connsiteY189" fmla="*/ 1692439 h 3856037"/>
              <a:gd name="connsiteX190" fmla="*/ 11097648 w 12083644"/>
              <a:gd name="connsiteY190" fmla="*/ 1693539 h 3856037"/>
              <a:gd name="connsiteX191" fmla="*/ 11095668 w 12083644"/>
              <a:gd name="connsiteY191" fmla="*/ 1694749 h 3856037"/>
              <a:gd name="connsiteX192" fmla="*/ 11093578 w 12083644"/>
              <a:gd name="connsiteY192" fmla="*/ 1696178 h 3856037"/>
              <a:gd name="connsiteX193" fmla="*/ 11091928 w 12083644"/>
              <a:gd name="connsiteY193" fmla="*/ 1697828 h 3856037"/>
              <a:gd name="connsiteX194" fmla="*/ 11090498 w 12083644"/>
              <a:gd name="connsiteY194" fmla="*/ 1699588 h 3856037"/>
              <a:gd name="connsiteX195" fmla="*/ 11089508 w 12083644"/>
              <a:gd name="connsiteY195" fmla="*/ 1701678 h 3856037"/>
              <a:gd name="connsiteX196" fmla="*/ 11088738 w 12083644"/>
              <a:gd name="connsiteY196" fmla="*/ 1704097 h 3856037"/>
              <a:gd name="connsiteX197" fmla="*/ 11088080 w 12083644"/>
              <a:gd name="connsiteY197" fmla="*/ 1706517 h 3856037"/>
              <a:gd name="connsiteX198" fmla="*/ 11087860 w 12083644"/>
              <a:gd name="connsiteY198" fmla="*/ 1709376 h 3856037"/>
              <a:gd name="connsiteX199" fmla="*/ 11087860 w 12083644"/>
              <a:gd name="connsiteY199" fmla="*/ 1712236 h 3856037"/>
              <a:gd name="connsiteX200" fmla="*/ 11088298 w 12083644"/>
              <a:gd name="connsiteY200" fmla="*/ 1715755 h 3856037"/>
              <a:gd name="connsiteX201" fmla="*/ 11089068 w 12083644"/>
              <a:gd name="connsiteY201" fmla="*/ 1719275 h 3856037"/>
              <a:gd name="connsiteX202" fmla="*/ 11090168 w 12083644"/>
              <a:gd name="connsiteY202" fmla="*/ 1723124 h 3856037"/>
              <a:gd name="connsiteX203" fmla="*/ 11091598 w 12083644"/>
              <a:gd name="connsiteY203" fmla="*/ 1727194 h 3856037"/>
              <a:gd name="connsiteX204" fmla="*/ 11093358 w 12083644"/>
              <a:gd name="connsiteY204" fmla="*/ 1731483 h 3856037"/>
              <a:gd name="connsiteX205" fmla="*/ 11095448 w 12083644"/>
              <a:gd name="connsiteY205" fmla="*/ 1736212 h 3856037"/>
              <a:gd name="connsiteX206" fmla="*/ 11098088 w 12083644"/>
              <a:gd name="connsiteY206" fmla="*/ 1741051 h 3856037"/>
              <a:gd name="connsiteX207" fmla="*/ 11100946 w 12083644"/>
              <a:gd name="connsiteY207" fmla="*/ 1746441 h 3856037"/>
              <a:gd name="connsiteX208" fmla="*/ 11104246 w 12083644"/>
              <a:gd name="connsiteY208" fmla="*/ 1751940 h 3856037"/>
              <a:gd name="connsiteX209" fmla="*/ 11105456 w 12083644"/>
              <a:gd name="connsiteY209" fmla="*/ 1753149 h 3856037"/>
              <a:gd name="connsiteX210" fmla="*/ 11108866 w 12083644"/>
              <a:gd name="connsiteY210" fmla="*/ 1756559 h 3856037"/>
              <a:gd name="connsiteX211" fmla="*/ 11114804 w 12083644"/>
              <a:gd name="connsiteY211" fmla="*/ 1761948 h 3856037"/>
              <a:gd name="connsiteX212" fmla="*/ 11122944 w 12083644"/>
              <a:gd name="connsiteY212" fmla="*/ 1768657 h 3856037"/>
              <a:gd name="connsiteX213" fmla="*/ 11128112 w 12083644"/>
              <a:gd name="connsiteY213" fmla="*/ 1772286 h 3856037"/>
              <a:gd name="connsiteX214" fmla="*/ 11133392 w 12083644"/>
              <a:gd name="connsiteY214" fmla="*/ 1776356 h 3856037"/>
              <a:gd name="connsiteX215" fmla="*/ 11139550 w 12083644"/>
              <a:gd name="connsiteY215" fmla="*/ 1780645 h 3856037"/>
              <a:gd name="connsiteX216" fmla="*/ 11146040 w 12083644"/>
              <a:gd name="connsiteY216" fmla="*/ 1785154 h 3856037"/>
              <a:gd name="connsiteX217" fmla="*/ 11152968 w 12083644"/>
              <a:gd name="connsiteY217" fmla="*/ 1789664 h 3856037"/>
              <a:gd name="connsiteX218" fmla="*/ 11160778 w 12083644"/>
              <a:gd name="connsiteY218" fmla="*/ 1794173 h 3856037"/>
              <a:gd name="connsiteX219" fmla="*/ 11168696 w 12083644"/>
              <a:gd name="connsiteY219" fmla="*/ 1798902 h 3856037"/>
              <a:gd name="connsiteX220" fmla="*/ 11177276 w 12083644"/>
              <a:gd name="connsiteY220" fmla="*/ 1803522 h 3856037"/>
              <a:gd name="connsiteX221" fmla="*/ 11186514 w 12083644"/>
              <a:gd name="connsiteY221" fmla="*/ 1808031 h 3856037"/>
              <a:gd name="connsiteX222" fmla="*/ 11196082 w 12083644"/>
              <a:gd name="connsiteY222" fmla="*/ 1812540 h 3856037"/>
              <a:gd name="connsiteX223" fmla="*/ 11206090 w 12083644"/>
              <a:gd name="connsiteY223" fmla="*/ 1816829 h 3856037"/>
              <a:gd name="connsiteX224" fmla="*/ 11216758 w 12083644"/>
              <a:gd name="connsiteY224" fmla="*/ 1820899 h 3856037"/>
              <a:gd name="connsiteX225" fmla="*/ 11227758 w 12083644"/>
              <a:gd name="connsiteY225" fmla="*/ 1824748 h 3856037"/>
              <a:gd name="connsiteX226" fmla="*/ 11239196 w 12083644"/>
              <a:gd name="connsiteY226" fmla="*/ 1828268 h 3856037"/>
              <a:gd name="connsiteX227" fmla="*/ 11251074 w 12083644"/>
              <a:gd name="connsiteY227" fmla="*/ 1831567 h 3856037"/>
              <a:gd name="connsiteX228" fmla="*/ 11263502 w 12083644"/>
              <a:gd name="connsiteY228" fmla="*/ 1834647 h 3856037"/>
              <a:gd name="connsiteX229" fmla="*/ 11269880 w 12083644"/>
              <a:gd name="connsiteY229" fmla="*/ 1835857 h 3856037"/>
              <a:gd name="connsiteX230" fmla="*/ 11276370 w 12083644"/>
              <a:gd name="connsiteY230" fmla="*/ 1837066 h 3856037"/>
              <a:gd name="connsiteX231" fmla="*/ 11282858 w 12083644"/>
              <a:gd name="connsiteY231" fmla="*/ 1838056 h 3856037"/>
              <a:gd name="connsiteX232" fmla="*/ 11289678 w 12083644"/>
              <a:gd name="connsiteY232" fmla="*/ 1839046 h 3856037"/>
              <a:gd name="connsiteX233" fmla="*/ 11296386 w 12083644"/>
              <a:gd name="connsiteY233" fmla="*/ 1839926 h 3856037"/>
              <a:gd name="connsiteX234" fmla="*/ 11303316 w 12083644"/>
              <a:gd name="connsiteY234" fmla="*/ 1840476 h 3856037"/>
              <a:gd name="connsiteX235" fmla="*/ 11310244 w 12083644"/>
              <a:gd name="connsiteY235" fmla="*/ 1841136 h 3856037"/>
              <a:gd name="connsiteX236" fmla="*/ 11317394 w 12083644"/>
              <a:gd name="connsiteY236" fmla="*/ 1841576 h 3856037"/>
              <a:gd name="connsiteX237" fmla="*/ 11324542 w 12083644"/>
              <a:gd name="connsiteY237" fmla="*/ 1841906 h 3856037"/>
              <a:gd name="connsiteX238" fmla="*/ 11331912 w 12083644"/>
              <a:gd name="connsiteY238" fmla="*/ 1842126 h 3856037"/>
              <a:gd name="connsiteX239" fmla="*/ 11339280 w 12083644"/>
              <a:gd name="connsiteY239" fmla="*/ 1841906 h 3856037"/>
              <a:gd name="connsiteX240" fmla="*/ 11346868 w 12083644"/>
              <a:gd name="connsiteY240" fmla="*/ 1841906 h 3856037"/>
              <a:gd name="connsiteX241" fmla="*/ 11354348 w 12083644"/>
              <a:gd name="connsiteY241" fmla="*/ 1841576 h 3856037"/>
              <a:gd name="connsiteX242" fmla="*/ 11362156 w 12083644"/>
              <a:gd name="connsiteY242" fmla="*/ 1840916 h 3856037"/>
              <a:gd name="connsiteX243" fmla="*/ 11369856 w 12083644"/>
              <a:gd name="connsiteY243" fmla="*/ 1840366 h 3856037"/>
              <a:gd name="connsiteX244" fmla="*/ 11377884 w 12083644"/>
              <a:gd name="connsiteY244" fmla="*/ 1839486 h 3856037"/>
              <a:gd name="connsiteX245" fmla="*/ 11393612 w 12083644"/>
              <a:gd name="connsiteY245" fmla="*/ 1837286 h 3856037"/>
              <a:gd name="connsiteX246" fmla="*/ 11409338 w 12083644"/>
              <a:gd name="connsiteY246" fmla="*/ 1834757 h 3856037"/>
              <a:gd name="connsiteX247" fmla="*/ 11425066 w 12083644"/>
              <a:gd name="connsiteY247" fmla="*/ 1832117 h 3856037"/>
              <a:gd name="connsiteX248" fmla="*/ 11440574 w 12083644"/>
              <a:gd name="connsiteY248" fmla="*/ 1829038 h 3856037"/>
              <a:gd name="connsiteX249" fmla="*/ 11455862 w 12083644"/>
              <a:gd name="connsiteY249" fmla="*/ 1825848 h 3856037"/>
              <a:gd name="connsiteX250" fmla="*/ 11471150 w 12083644"/>
              <a:gd name="connsiteY250" fmla="*/ 1822109 h 3856037"/>
              <a:gd name="connsiteX251" fmla="*/ 11486326 w 12083644"/>
              <a:gd name="connsiteY251" fmla="*/ 1818259 h 3856037"/>
              <a:gd name="connsiteX252" fmla="*/ 11501394 w 12083644"/>
              <a:gd name="connsiteY252" fmla="*/ 1813970 h 3856037"/>
              <a:gd name="connsiteX253" fmla="*/ 11516352 w 12083644"/>
              <a:gd name="connsiteY253" fmla="*/ 1809461 h 3856037"/>
              <a:gd name="connsiteX254" fmla="*/ 11531200 w 12083644"/>
              <a:gd name="connsiteY254" fmla="*/ 1804951 h 3856037"/>
              <a:gd name="connsiteX255" fmla="*/ 11545938 w 12083644"/>
              <a:gd name="connsiteY255" fmla="*/ 1800112 h 3856037"/>
              <a:gd name="connsiteX256" fmla="*/ 11560676 w 12083644"/>
              <a:gd name="connsiteY256" fmla="*/ 1794943 h 3856037"/>
              <a:gd name="connsiteX257" fmla="*/ 11575084 w 12083644"/>
              <a:gd name="connsiteY257" fmla="*/ 1789664 h 3856037"/>
              <a:gd name="connsiteX258" fmla="*/ 11589382 w 12083644"/>
              <a:gd name="connsiteY258" fmla="*/ 1784165 h 3856037"/>
              <a:gd name="connsiteX259" fmla="*/ 11603678 w 12083644"/>
              <a:gd name="connsiteY259" fmla="*/ 1778665 h 3856037"/>
              <a:gd name="connsiteX260" fmla="*/ 11617976 w 12083644"/>
              <a:gd name="connsiteY260" fmla="*/ 1772726 h 3856037"/>
              <a:gd name="connsiteX261" fmla="*/ 11631944 w 12083644"/>
              <a:gd name="connsiteY261" fmla="*/ 1766787 h 3856037"/>
              <a:gd name="connsiteX262" fmla="*/ 11646022 w 12083644"/>
              <a:gd name="connsiteY262" fmla="*/ 1760628 h 3856037"/>
              <a:gd name="connsiteX263" fmla="*/ 11659660 w 12083644"/>
              <a:gd name="connsiteY263" fmla="*/ 1754359 h 3856037"/>
              <a:gd name="connsiteX264" fmla="*/ 11673518 w 12083644"/>
              <a:gd name="connsiteY264" fmla="*/ 1747980 h 3856037"/>
              <a:gd name="connsiteX265" fmla="*/ 11687046 w 12083644"/>
              <a:gd name="connsiteY265" fmla="*/ 1741711 h 3856037"/>
              <a:gd name="connsiteX266" fmla="*/ 11700574 w 12083644"/>
              <a:gd name="connsiteY266" fmla="*/ 1735002 h 3856037"/>
              <a:gd name="connsiteX267" fmla="*/ 11727300 w 12083644"/>
              <a:gd name="connsiteY267" fmla="*/ 1721694 h 3856037"/>
              <a:gd name="connsiteX268" fmla="*/ 11753476 w 12083644"/>
              <a:gd name="connsiteY268" fmla="*/ 1708166 h 3856037"/>
              <a:gd name="connsiteX269" fmla="*/ 11779102 w 12083644"/>
              <a:gd name="connsiteY269" fmla="*/ 1694529 h 3856037"/>
              <a:gd name="connsiteX270" fmla="*/ 11804508 w 12083644"/>
              <a:gd name="connsiteY270" fmla="*/ 1680671 h 3856037"/>
              <a:gd name="connsiteX271" fmla="*/ 11829364 w 12083644"/>
              <a:gd name="connsiteY271" fmla="*/ 1666923 h 3856037"/>
              <a:gd name="connsiteX272" fmla="*/ 11841462 w 12083644"/>
              <a:gd name="connsiteY272" fmla="*/ 1660434 h 3856037"/>
              <a:gd name="connsiteX273" fmla="*/ 11852900 w 12083644"/>
              <a:gd name="connsiteY273" fmla="*/ 1654275 h 3856037"/>
              <a:gd name="connsiteX274" fmla="*/ 11864118 w 12083644"/>
              <a:gd name="connsiteY274" fmla="*/ 1648336 h 3856037"/>
              <a:gd name="connsiteX275" fmla="*/ 11874676 w 12083644"/>
              <a:gd name="connsiteY275" fmla="*/ 1643057 h 3856037"/>
              <a:gd name="connsiteX276" fmla="*/ 11884906 w 12083644"/>
              <a:gd name="connsiteY276" fmla="*/ 1638217 h 3856037"/>
              <a:gd name="connsiteX277" fmla="*/ 11894694 w 12083644"/>
              <a:gd name="connsiteY277" fmla="*/ 1633488 h 3856037"/>
              <a:gd name="connsiteX278" fmla="*/ 11903932 w 12083644"/>
              <a:gd name="connsiteY278" fmla="*/ 1629419 h 3856037"/>
              <a:gd name="connsiteX279" fmla="*/ 11912950 w 12083644"/>
              <a:gd name="connsiteY279" fmla="*/ 1625349 h 3856037"/>
              <a:gd name="connsiteX280" fmla="*/ 11921530 w 12083644"/>
              <a:gd name="connsiteY280" fmla="*/ 1621830 h 3856037"/>
              <a:gd name="connsiteX281" fmla="*/ 11929448 w 12083644"/>
              <a:gd name="connsiteY281" fmla="*/ 1618530 h 3856037"/>
              <a:gd name="connsiteX282" fmla="*/ 11937256 w 12083644"/>
              <a:gd name="connsiteY282" fmla="*/ 1615451 h 3856037"/>
              <a:gd name="connsiteX283" fmla="*/ 11944516 w 12083644"/>
              <a:gd name="connsiteY283" fmla="*/ 1612811 h 3856037"/>
              <a:gd name="connsiteX284" fmla="*/ 11958044 w 12083644"/>
              <a:gd name="connsiteY284" fmla="*/ 1608192 h 3856037"/>
              <a:gd name="connsiteX285" fmla="*/ 11970252 w 12083644"/>
              <a:gd name="connsiteY285" fmla="*/ 1604233 h 3856037"/>
              <a:gd name="connsiteX286" fmla="*/ 11981140 w 12083644"/>
              <a:gd name="connsiteY286" fmla="*/ 1601153 h 3856037"/>
              <a:gd name="connsiteX287" fmla="*/ 11990928 w 12083644"/>
              <a:gd name="connsiteY287" fmla="*/ 1598954 h 3856037"/>
              <a:gd name="connsiteX288" fmla="*/ 11999288 w 12083644"/>
              <a:gd name="connsiteY288" fmla="*/ 1597084 h 3856037"/>
              <a:gd name="connsiteX289" fmla="*/ 12006876 w 12083644"/>
              <a:gd name="connsiteY289" fmla="*/ 1595654 h 3856037"/>
              <a:gd name="connsiteX290" fmla="*/ 12018864 w 12083644"/>
              <a:gd name="connsiteY290" fmla="*/ 1593454 h 3856037"/>
              <a:gd name="connsiteX291" fmla="*/ 12023594 w 12083644"/>
              <a:gd name="connsiteY291" fmla="*/ 1592465 h 3856037"/>
              <a:gd name="connsiteX292" fmla="*/ 12027442 w 12083644"/>
              <a:gd name="connsiteY292" fmla="*/ 1591365 h 3856037"/>
              <a:gd name="connsiteX293" fmla="*/ 12029532 w 12083644"/>
              <a:gd name="connsiteY293" fmla="*/ 1590815 h 3856037"/>
              <a:gd name="connsiteX294" fmla="*/ 12031952 w 12083644"/>
              <a:gd name="connsiteY294" fmla="*/ 1590375 h 3856037"/>
              <a:gd name="connsiteX295" fmla="*/ 12034812 w 12083644"/>
              <a:gd name="connsiteY295" fmla="*/ 1590155 h 3856037"/>
              <a:gd name="connsiteX296" fmla="*/ 12037892 w 12083644"/>
              <a:gd name="connsiteY296" fmla="*/ 1589935 h 3856037"/>
              <a:gd name="connsiteX297" fmla="*/ 12041190 w 12083644"/>
              <a:gd name="connsiteY297" fmla="*/ 1589935 h 3856037"/>
              <a:gd name="connsiteX298" fmla="*/ 12044600 w 12083644"/>
              <a:gd name="connsiteY298" fmla="*/ 1590155 h 3856037"/>
              <a:gd name="connsiteX299" fmla="*/ 12048340 w 12083644"/>
              <a:gd name="connsiteY299" fmla="*/ 1590375 h 3856037"/>
              <a:gd name="connsiteX300" fmla="*/ 12051968 w 12083644"/>
              <a:gd name="connsiteY300" fmla="*/ 1591035 h 3856037"/>
              <a:gd name="connsiteX301" fmla="*/ 12055708 w 12083644"/>
              <a:gd name="connsiteY301" fmla="*/ 1591585 h 3856037"/>
              <a:gd name="connsiteX302" fmla="*/ 12059558 w 12083644"/>
              <a:gd name="connsiteY302" fmla="*/ 1592465 h 3856037"/>
              <a:gd name="connsiteX303" fmla="*/ 12062968 w 12083644"/>
              <a:gd name="connsiteY303" fmla="*/ 1593454 h 3856037"/>
              <a:gd name="connsiteX304" fmla="*/ 12066486 w 12083644"/>
              <a:gd name="connsiteY304" fmla="*/ 1594884 h 3856037"/>
              <a:gd name="connsiteX305" fmla="*/ 12070006 w 12083644"/>
              <a:gd name="connsiteY305" fmla="*/ 1596314 h 3856037"/>
              <a:gd name="connsiteX306" fmla="*/ 12072976 w 12083644"/>
              <a:gd name="connsiteY306" fmla="*/ 1597964 h 3856037"/>
              <a:gd name="connsiteX307" fmla="*/ 12075726 w 12083644"/>
              <a:gd name="connsiteY307" fmla="*/ 1599723 h 3856037"/>
              <a:gd name="connsiteX308" fmla="*/ 12078144 w 12083644"/>
              <a:gd name="connsiteY308" fmla="*/ 1602033 h 3856037"/>
              <a:gd name="connsiteX309" fmla="*/ 12079354 w 12083644"/>
              <a:gd name="connsiteY309" fmla="*/ 1603243 h 3856037"/>
              <a:gd name="connsiteX310" fmla="*/ 12080124 w 12083644"/>
              <a:gd name="connsiteY310" fmla="*/ 1604453 h 3856037"/>
              <a:gd name="connsiteX311" fmla="*/ 12081224 w 12083644"/>
              <a:gd name="connsiteY311" fmla="*/ 1605663 h 3856037"/>
              <a:gd name="connsiteX312" fmla="*/ 12081774 w 12083644"/>
              <a:gd name="connsiteY312" fmla="*/ 1607092 h 3856037"/>
              <a:gd name="connsiteX313" fmla="*/ 12082434 w 12083644"/>
              <a:gd name="connsiteY313" fmla="*/ 1608522 h 3856037"/>
              <a:gd name="connsiteX314" fmla="*/ 12082984 w 12083644"/>
              <a:gd name="connsiteY314" fmla="*/ 1609952 h 3856037"/>
              <a:gd name="connsiteX315" fmla="*/ 12083204 w 12083644"/>
              <a:gd name="connsiteY315" fmla="*/ 1611602 h 3856037"/>
              <a:gd name="connsiteX316" fmla="*/ 12083424 w 12083644"/>
              <a:gd name="connsiteY316" fmla="*/ 1613251 h 3856037"/>
              <a:gd name="connsiteX317" fmla="*/ 12083644 w 12083644"/>
              <a:gd name="connsiteY317" fmla="*/ 1615121 h 3856037"/>
              <a:gd name="connsiteX318" fmla="*/ 12083424 w 12083644"/>
              <a:gd name="connsiteY318" fmla="*/ 1616771 h 3856037"/>
              <a:gd name="connsiteX319" fmla="*/ 12083204 w 12083644"/>
              <a:gd name="connsiteY319" fmla="*/ 1618530 h 3856037"/>
              <a:gd name="connsiteX320" fmla="*/ 12082874 w 12083644"/>
              <a:gd name="connsiteY320" fmla="*/ 1620620 h 3856037"/>
              <a:gd name="connsiteX321" fmla="*/ 12081994 w 12083644"/>
              <a:gd name="connsiteY321" fmla="*/ 1622600 h 3856037"/>
              <a:gd name="connsiteX322" fmla="*/ 12081444 w 12083644"/>
              <a:gd name="connsiteY322" fmla="*/ 1624690 h 3856037"/>
              <a:gd name="connsiteX323" fmla="*/ 12080344 w 12083644"/>
              <a:gd name="connsiteY323" fmla="*/ 1626889 h 3856037"/>
              <a:gd name="connsiteX324" fmla="*/ 12079134 w 12083644"/>
              <a:gd name="connsiteY324" fmla="*/ 1629199 h 3856037"/>
              <a:gd name="connsiteX325" fmla="*/ 12077704 w 12083644"/>
              <a:gd name="connsiteY325" fmla="*/ 1631398 h 3856037"/>
              <a:gd name="connsiteX326" fmla="*/ 12076056 w 12083644"/>
              <a:gd name="connsiteY326" fmla="*/ 1633928 h 3856037"/>
              <a:gd name="connsiteX327" fmla="*/ 12074296 w 12083644"/>
              <a:gd name="connsiteY327" fmla="*/ 1636348 h 3856037"/>
              <a:gd name="connsiteX328" fmla="*/ 12072206 w 12083644"/>
              <a:gd name="connsiteY328" fmla="*/ 1638767 h 3856037"/>
              <a:gd name="connsiteX329" fmla="*/ 12067256 w 12083644"/>
              <a:gd name="connsiteY329" fmla="*/ 1644266 h 3856037"/>
              <a:gd name="connsiteX330" fmla="*/ 12061538 w 12083644"/>
              <a:gd name="connsiteY330" fmla="*/ 1649986 h 3856037"/>
              <a:gd name="connsiteX331" fmla="*/ 12054828 w 12083644"/>
              <a:gd name="connsiteY331" fmla="*/ 1656145 h 3856037"/>
              <a:gd name="connsiteX332" fmla="*/ 12046910 w 12083644"/>
              <a:gd name="connsiteY332" fmla="*/ 1662414 h 3856037"/>
              <a:gd name="connsiteX333" fmla="*/ 12037892 w 12083644"/>
              <a:gd name="connsiteY333" fmla="*/ 1669453 h 3856037"/>
              <a:gd name="connsiteX334" fmla="*/ 12027662 w 12083644"/>
              <a:gd name="connsiteY334" fmla="*/ 1676601 h 3856037"/>
              <a:gd name="connsiteX335" fmla="*/ 12021174 w 12083644"/>
              <a:gd name="connsiteY335" fmla="*/ 1680231 h 3856037"/>
              <a:gd name="connsiteX336" fmla="*/ 12002586 w 12083644"/>
              <a:gd name="connsiteY336" fmla="*/ 1691009 h 3856037"/>
              <a:gd name="connsiteX337" fmla="*/ 11989718 w 12083644"/>
              <a:gd name="connsiteY337" fmla="*/ 1698818 h 3856037"/>
              <a:gd name="connsiteX338" fmla="*/ 11974430 w 12083644"/>
              <a:gd name="connsiteY338" fmla="*/ 1707947 h 3856037"/>
              <a:gd name="connsiteX339" fmla="*/ 11957054 w 12083644"/>
              <a:gd name="connsiteY339" fmla="*/ 1718835 h 3856037"/>
              <a:gd name="connsiteX340" fmla="*/ 11938026 w 12083644"/>
              <a:gd name="connsiteY340" fmla="*/ 1731043 h 3856037"/>
              <a:gd name="connsiteX341" fmla="*/ 11917570 w 12083644"/>
              <a:gd name="connsiteY341" fmla="*/ 1744351 h 3856037"/>
              <a:gd name="connsiteX342" fmla="*/ 11895794 w 12083644"/>
              <a:gd name="connsiteY342" fmla="*/ 1759089 h 3856037"/>
              <a:gd name="connsiteX343" fmla="*/ 11873136 w 12083644"/>
              <a:gd name="connsiteY343" fmla="*/ 1774926 h 3856037"/>
              <a:gd name="connsiteX344" fmla="*/ 11849600 w 12083644"/>
              <a:gd name="connsiteY344" fmla="*/ 1791753 h 3856037"/>
              <a:gd name="connsiteX345" fmla="*/ 11837612 w 12083644"/>
              <a:gd name="connsiteY345" fmla="*/ 1800552 h 3856037"/>
              <a:gd name="connsiteX346" fmla="*/ 11825514 w 12083644"/>
              <a:gd name="connsiteY346" fmla="*/ 1809461 h 3856037"/>
              <a:gd name="connsiteX347" fmla="*/ 11813306 w 12083644"/>
              <a:gd name="connsiteY347" fmla="*/ 1818919 h 3856037"/>
              <a:gd name="connsiteX348" fmla="*/ 11801208 w 12083644"/>
              <a:gd name="connsiteY348" fmla="*/ 1828268 h 3856037"/>
              <a:gd name="connsiteX349" fmla="*/ 11789000 w 12083644"/>
              <a:gd name="connsiteY349" fmla="*/ 1838056 h 3856037"/>
              <a:gd name="connsiteX350" fmla="*/ 11776902 w 12083644"/>
              <a:gd name="connsiteY350" fmla="*/ 1847845 h 3856037"/>
              <a:gd name="connsiteX351" fmla="*/ 11764694 w 12083644"/>
              <a:gd name="connsiteY351" fmla="*/ 1857853 h 3856037"/>
              <a:gd name="connsiteX352" fmla="*/ 11752816 w 12083644"/>
              <a:gd name="connsiteY352" fmla="*/ 1868301 h 3856037"/>
              <a:gd name="connsiteX353" fmla="*/ 11740388 w 12083644"/>
              <a:gd name="connsiteY353" fmla="*/ 1878750 h 3856037"/>
              <a:gd name="connsiteX354" fmla="*/ 11727520 w 12083644"/>
              <a:gd name="connsiteY354" fmla="*/ 1889528 h 3856037"/>
              <a:gd name="connsiteX355" fmla="*/ 11713772 w 12083644"/>
              <a:gd name="connsiteY355" fmla="*/ 1900746 h 3856037"/>
              <a:gd name="connsiteX356" fmla="*/ 11699474 w 12083644"/>
              <a:gd name="connsiteY356" fmla="*/ 1911965 h 3856037"/>
              <a:gd name="connsiteX357" fmla="*/ 11684626 w 12083644"/>
              <a:gd name="connsiteY357" fmla="*/ 1923403 h 3856037"/>
              <a:gd name="connsiteX358" fmla="*/ 11669118 w 12083644"/>
              <a:gd name="connsiteY358" fmla="*/ 1934841 h 3856037"/>
              <a:gd name="connsiteX359" fmla="*/ 11652732 w 12083644"/>
              <a:gd name="connsiteY359" fmla="*/ 1946499 h 3856037"/>
              <a:gd name="connsiteX360" fmla="*/ 11635794 w 12083644"/>
              <a:gd name="connsiteY360" fmla="*/ 1957937 h 3856037"/>
              <a:gd name="connsiteX361" fmla="*/ 11626996 w 12083644"/>
              <a:gd name="connsiteY361" fmla="*/ 1963437 h 3856037"/>
              <a:gd name="connsiteX362" fmla="*/ 11618196 w 12083644"/>
              <a:gd name="connsiteY362" fmla="*/ 1969156 h 3856037"/>
              <a:gd name="connsiteX363" fmla="*/ 11609068 w 12083644"/>
              <a:gd name="connsiteY363" fmla="*/ 1974655 h 3856037"/>
              <a:gd name="connsiteX364" fmla="*/ 11599830 w 12083644"/>
              <a:gd name="connsiteY364" fmla="*/ 1980154 h 3856037"/>
              <a:gd name="connsiteX365" fmla="*/ 11590480 w 12083644"/>
              <a:gd name="connsiteY365" fmla="*/ 1985763 h 3856037"/>
              <a:gd name="connsiteX366" fmla="*/ 11580802 w 12083644"/>
              <a:gd name="connsiteY366" fmla="*/ 1991262 h 3856037"/>
              <a:gd name="connsiteX367" fmla="*/ 11571014 w 12083644"/>
              <a:gd name="connsiteY367" fmla="*/ 1996541 h 3856037"/>
              <a:gd name="connsiteX368" fmla="*/ 11561006 w 12083644"/>
              <a:gd name="connsiteY368" fmla="*/ 2001601 h 3856037"/>
              <a:gd name="connsiteX369" fmla="*/ 11550998 w 12083644"/>
              <a:gd name="connsiteY369" fmla="*/ 2006770 h 3856037"/>
              <a:gd name="connsiteX370" fmla="*/ 11540658 w 12083644"/>
              <a:gd name="connsiteY370" fmla="*/ 2011829 h 3856037"/>
              <a:gd name="connsiteX371" fmla="*/ 11530210 w 12083644"/>
              <a:gd name="connsiteY371" fmla="*/ 2016778 h 3856037"/>
              <a:gd name="connsiteX372" fmla="*/ 11519542 w 12083644"/>
              <a:gd name="connsiteY372" fmla="*/ 2021617 h 3856037"/>
              <a:gd name="connsiteX373" fmla="*/ 11508764 w 12083644"/>
              <a:gd name="connsiteY373" fmla="*/ 2026127 h 3856037"/>
              <a:gd name="connsiteX374" fmla="*/ 11497766 w 12083644"/>
              <a:gd name="connsiteY374" fmla="*/ 2030856 h 3856037"/>
              <a:gd name="connsiteX375" fmla="*/ 11486658 w 12083644"/>
              <a:gd name="connsiteY375" fmla="*/ 2035145 h 3856037"/>
              <a:gd name="connsiteX376" fmla="*/ 11475218 w 12083644"/>
              <a:gd name="connsiteY376" fmla="*/ 2039435 h 3856037"/>
              <a:gd name="connsiteX377" fmla="*/ 11463890 w 12083644"/>
              <a:gd name="connsiteY377" fmla="*/ 2043504 h 3856037"/>
              <a:gd name="connsiteX378" fmla="*/ 11452232 w 12083644"/>
              <a:gd name="connsiteY378" fmla="*/ 2047353 h 3856037"/>
              <a:gd name="connsiteX379" fmla="*/ 11440134 w 12083644"/>
              <a:gd name="connsiteY379" fmla="*/ 2051093 h 3856037"/>
              <a:gd name="connsiteX380" fmla="*/ 11428146 w 12083644"/>
              <a:gd name="connsiteY380" fmla="*/ 2054722 h 3856037"/>
              <a:gd name="connsiteX381" fmla="*/ 11416048 w 12083644"/>
              <a:gd name="connsiteY381" fmla="*/ 2058022 h 3856037"/>
              <a:gd name="connsiteX382" fmla="*/ 11403620 w 12083644"/>
              <a:gd name="connsiteY382" fmla="*/ 2061101 h 3856037"/>
              <a:gd name="connsiteX383" fmla="*/ 11390972 w 12083644"/>
              <a:gd name="connsiteY383" fmla="*/ 2064071 h 3856037"/>
              <a:gd name="connsiteX384" fmla="*/ 11378324 w 12083644"/>
              <a:gd name="connsiteY384" fmla="*/ 2066820 h 3856037"/>
              <a:gd name="connsiteX385" fmla="*/ 11365236 w 12083644"/>
              <a:gd name="connsiteY385" fmla="*/ 2069240 h 3856037"/>
              <a:gd name="connsiteX386" fmla="*/ 11352148 w 12083644"/>
              <a:gd name="connsiteY386" fmla="*/ 2071440 h 3856037"/>
              <a:gd name="connsiteX387" fmla="*/ 11338840 w 12083644"/>
              <a:gd name="connsiteY387" fmla="*/ 2073529 h 3856037"/>
              <a:gd name="connsiteX388" fmla="*/ 11325422 w 12083644"/>
              <a:gd name="connsiteY388" fmla="*/ 2075399 h 3856037"/>
              <a:gd name="connsiteX389" fmla="*/ 11311674 w 12083644"/>
              <a:gd name="connsiteY389" fmla="*/ 2076829 h 3856037"/>
              <a:gd name="connsiteX390" fmla="*/ 11297816 w 12083644"/>
              <a:gd name="connsiteY390" fmla="*/ 2078039 h 3856037"/>
              <a:gd name="connsiteX391" fmla="*/ 11283958 w 12083644"/>
              <a:gd name="connsiteY391" fmla="*/ 2079029 h 3856037"/>
              <a:gd name="connsiteX392" fmla="*/ 11269660 w 12083644"/>
              <a:gd name="connsiteY392" fmla="*/ 2079798 h 3856037"/>
              <a:gd name="connsiteX393" fmla="*/ 11255362 w 12083644"/>
              <a:gd name="connsiteY393" fmla="*/ 2080238 h 3856037"/>
              <a:gd name="connsiteX394" fmla="*/ 11240626 w 12083644"/>
              <a:gd name="connsiteY394" fmla="*/ 2080238 h 3856037"/>
              <a:gd name="connsiteX395" fmla="*/ 11225888 w 12083644"/>
              <a:gd name="connsiteY395" fmla="*/ 2080018 h 3856037"/>
              <a:gd name="connsiteX396" fmla="*/ 11211040 w 12083644"/>
              <a:gd name="connsiteY396" fmla="*/ 2079688 h 3856037"/>
              <a:gd name="connsiteX397" fmla="*/ 11195862 w 12083644"/>
              <a:gd name="connsiteY397" fmla="*/ 2078809 h 3856037"/>
              <a:gd name="connsiteX398" fmla="*/ 11180574 w 12083644"/>
              <a:gd name="connsiteY398" fmla="*/ 2077599 h 3856037"/>
              <a:gd name="connsiteX399" fmla="*/ 11165068 w 12083644"/>
              <a:gd name="connsiteY399" fmla="*/ 2076169 h 3856037"/>
              <a:gd name="connsiteX400" fmla="*/ 11149340 w 12083644"/>
              <a:gd name="connsiteY400" fmla="*/ 2074079 h 3856037"/>
              <a:gd name="connsiteX401" fmla="*/ 11133612 w 12083644"/>
              <a:gd name="connsiteY401" fmla="*/ 2072100 h 3856037"/>
              <a:gd name="connsiteX402" fmla="*/ 11117444 w 12083644"/>
              <a:gd name="connsiteY402" fmla="*/ 2069460 h 3856037"/>
              <a:gd name="connsiteX403" fmla="*/ 11101386 w 12083644"/>
              <a:gd name="connsiteY403" fmla="*/ 2066600 h 3856037"/>
              <a:gd name="connsiteX404" fmla="*/ 11084780 w 12083644"/>
              <a:gd name="connsiteY404" fmla="*/ 2063301 h 3856037"/>
              <a:gd name="connsiteX405" fmla="*/ 11068282 w 12083644"/>
              <a:gd name="connsiteY405" fmla="*/ 2059452 h 3856037"/>
              <a:gd name="connsiteX406" fmla="*/ 11051564 w 12083644"/>
              <a:gd name="connsiteY406" fmla="*/ 2055382 h 3856037"/>
              <a:gd name="connsiteX407" fmla="*/ 11034518 w 12083644"/>
              <a:gd name="connsiteY407" fmla="*/ 2050873 h 3856037"/>
              <a:gd name="connsiteX408" fmla="*/ 11017250 w 12083644"/>
              <a:gd name="connsiteY408" fmla="*/ 2045924 h 3856037"/>
              <a:gd name="connsiteX409" fmla="*/ 10993714 w 12083644"/>
              <a:gd name="connsiteY409" fmla="*/ 2038225 h 3856037"/>
              <a:gd name="connsiteX410" fmla="*/ 10970838 w 12083644"/>
              <a:gd name="connsiteY410" fmla="*/ 2030856 h 3856037"/>
              <a:gd name="connsiteX411" fmla="*/ 10948950 w 12083644"/>
              <a:gd name="connsiteY411" fmla="*/ 2023927 h 3856037"/>
              <a:gd name="connsiteX412" fmla="*/ 10927504 w 12083644"/>
              <a:gd name="connsiteY412" fmla="*/ 2017328 h 3856037"/>
              <a:gd name="connsiteX413" fmla="*/ 10906938 w 12083644"/>
              <a:gd name="connsiteY413" fmla="*/ 2011059 h 3856037"/>
              <a:gd name="connsiteX414" fmla="*/ 10886920 w 12083644"/>
              <a:gd name="connsiteY414" fmla="*/ 2005340 h 3856037"/>
              <a:gd name="connsiteX415" fmla="*/ 10867674 w 12083644"/>
              <a:gd name="connsiteY415" fmla="*/ 1999841 h 3856037"/>
              <a:gd name="connsiteX416" fmla="*/ 10849086 w 12083644"/>
              <a:gd name="connsiteY416" fmla="*/ 1994892 h 3856037"/>
              <a:gd name="connsiteX417" fmla="*/ 10830940 w 12083644"/>
              <a:gd name="connsiteY417" fmla="*/ 1990162 h 3856037"/>
              <a:gd name="connsiteX418" fmla="*/ 10813562 w 12083644"/>
              <a:gd name="connsiteY418" fmla="*/ 1986093 h 3856037"/>
              <a:gd name="connsiteX419" fmla="*/ 10796624 w 12083644"/>
              <a:gd name="connsiteY419" fmla="*/ 1982464 h 3856037"/>
              <a:gd name="connsiteX420" fmla="*/ 10780346 w 12083644"/>
              <a:gd name="connsiteY420" fmla="*/ 1978944 h 3856037"/>
              <a:gd name="connsiteX421" fmla="*/ 10764620 w 12083644"/>
              <a:gd name="connsiteY421" fmla="*/ 1976085 h 3856037"/>
              <a:gd name="connsiteX422" fmla="*/ 10749222 w 12083644"/>
              <a:gd name="connsiteY422" fmla="*/ 1973665 h 3856037"/>
              <a:gd name="connsiteX423" fmla="*/ 10734374 w 12083644"/>
              <a:gd name="connsiteY423" fmla="*/ 1971575 h 3856037"/>
              <a:gd name="connsiteX424" fmla="*/ 10720076 w 12083644"/>
              <a:gd name="connsiteY424" fmla="*/ 1970036 h 3856037"/>
              <a:gd name="connsiteX425" fmla="*/ 10706218 w 12083644"/>
              <a:gd name="connsiteY425" fmla="*/ 1968716 h 3856037"/>
              <a:gd name="connsiteX426" fmla="*/ 10692470 w 12083644"/>
              <a:gd name="connsiteY426" fmla="*/ 1968166 h 3856037"/>
              <a:gd name="connsiteX427" fmla="*/ 10679382 w 12083644"/>
              <a:gd name="connsiteY427" fmla="*/ 1967726 h 3856037"/>
              <a:gd name="connsiteX428" fmla="*/ 10666734 w 12083644"/>
              <a:gd name="connsiteY428" fmla="*/ 1967946 h 3856037"/>
              <a:gd name="connsiteX429" fmla="*/ 10654306 w 12083644"/>
              <a:gd name="connsiteY429" fmla="*/ 1968606 h 3856037"/>
              <a:gd name="connsiteX430" fmla="*/ 10642208 w 12083644"/>
              <a:gd name="connsiteY430" fmla="*/ 1969816 h 3856037"/>
              <a:gd name="connsiteX431" fmla="*/ 10636379 w 12083644"/>
              <a:gd name="connsiteY431" fmla="*/ 1970366 h 3856037"/>
              <a:gd name="connsiteX432" fmla="*/ 10630440 w 12083644"/>
              <a:gd name="connsiteY432" fmla="*/ 1971245 h 3856037"/>
              <a:gd name="connsiteX433" fmla="*/ 10626522 w 12083644"/>
              <a:gd name="connsiteY433" fmla="*/ 1971923 h 3856037"/>
              <a:gd name="connsiteX434" fmla="*/ 10626522 w 12083644"/>
              <a:gd name="connsiteY434" fmla="*/ 3856037 h 3856037"/>
              <a:gd name="connsiteX435" fmla="*/ 1448686 w 12083644"/>
              <a:gd name="connsiteY435" fmla="*/ 3856037 h 3856037"/>
              <a:gd name="connsiteX436" fmla="*/ 1448686 w 12083644"/>
              <a:gd name="connsiteY436" fmla="*/ 1970576 h 3856037"/>
              <a:gd name="connsiteX437" fmla="*/ 1447264 w 12083644"/>
              <a:gd name="connsiteY437" fmla="*/ 1970366 h 3856037"/>
              <a:gd name="connsiteX438" fmla="*/ 1441435 w 12083644"/>
              <a:gd name="connsiteY438" fmla="*/ 1969816 h 3856037"/>
              <a:gd name="connsiteX439" fmla="*/ 1429337 w 12083644"/>
              <a:gd name="connsiteY439" fmla="*/ 1968606 h 3856037"/>
              <a:gd name="connsiteX440" fmla="*/ 1416910 w 12083644"/>
              <a:gd name="connsiteY440" fmla="*/ 1967946 h 3856037"/>
              <a:gd name="connsiteX441" fmla="*/ 1404261 w 12083644"/>
              <a:gd name="connsiteY441" fmla="*/ 1967726 h 3856037"/>
              <a:gd name="connsiteX442" fmla="*/ 1391173 w 12083644"/>
              <a:gd name="connsiteY442" fmla="*/ 1968166 h 3856037"/>
              <a:gd name="connsiteX443" fmla="*/ 1377425 w 12083644"/>
              <a:gd name="connsiteY443" fmla="*/ 1968716 h 3856037"/>
              <a:gd name="connsiteX444" fmla="*/ 1363567 w 12083644"/>
              <a:gd name="connsiteY444" fmla="*/ 1970036 h 3856037"/>
              <a:gd name="connsiteX445" fmla="*/ 1349270 w 12083644"/>
              <a:gd name="connsiteY445" fmla="*/ 1971575 h 3856037"/>
              <a:gd name="connsiteX446" fmla="*/ 1334422 w 12083644"/>
              <a:gd name="connsiteY446" fmla="*/ 1973665 h 3856037"/>
              <a:gd name="connsiteX447" fmla="*/ 1319024 w 12083644"/>
              <a:gd name="connsiteY447" fmla="*/ 1976085 h 3856037"/>
              <a:gd name="connsiteX448" fmla="*/ 1303297 w 12083644"/>
              <a:gd name="connsiteY448" fmla="*/ 1978944 h 3856037"/>
              <a:gd name="connsiteX449" fmla="*/ 1287019 w 12083644"/>
              <a:gd name="connsiteY449" fmla="*/ 1982464 h 3856037"/>
              <a:gd name="connsiteX450" fmla="*/ 1270082 w 12083644"/>
              <a:gd name="connsiteY450" fmla="*/ 1986093 h 3856037"/>
              <a:gd name="connsiteX451" fmla="*/ 1252705 w 12083644"/>
              <a:gd name="connsiteY451" fmla="*/ 1990162 h 3856037"/>
              <a:gd name="connsiteX452" fmla="*/ 1234558 w 12083644"/>
              <a:gd name="connsiteY452" fmla="*/ 1994892 h 3856037"/>
              <a:gd name="connsiteX453" fmla="*/ 1215970 w 12083644"/>
              <a:gd name="connsiteY453" fmla="*/ 1999841 h 3856037"/>
              <a:gd name="connsiteX454" fmla="*/ 1196723 w 12083644"/>
              <a:gd name="connsiteY454" fmla="*/ 2005340 h 3856037"/>
              <a:gd name="connsiteX455" fmla="*/ 1176707 w 12083644"/>
              <a:gd name="connsiteY455" fmla="*/ 2011059 h 3856037"/>
              <a:gd name="connsiteX456" fmla="*/ 1156140 w 12083644"/>
              <a:gd name="connsiteY456" fmla="*/ 2017328 h 3856037"/>
              <a:gd name="connsiteX457" fmla="*/ 1134693 w 12083644"/>
              <a:gd name="connsiteY457" fmla="*/ 2023927 h 3856037"/>
              <a:gd name="connsiteX458" fmla="*/ 1112806 w 12083644"/>
              <a:gd name="connsiteY458" fmla="*/ 2030856 h 3856037"/>
              <a:gd name="connsiteX459" fmla="*/ 1089930 w 12083644"/>
              <a:gd name="connsiteY459" fmla="*/ 2038225 h 3856037"/>
              <a:gd name="connsiteX460" fmla="*/ 1066394 w 12083644"/>
              <a:gd name="connsiteY460" fmla="*/ 2045924 h 3856037"/>
              <a:gd name="connsiteX461" fmla="*/ 1049126 w 12083644"/>
              <a:gd name="connsiteY461" fmla="*/ 2050873 h 3856037"/>
              <a:gd name="connsiteX462" fmla="*/ 1032079 w 12083644"/>
              <a:gd name="connsiteY462" fmla="*/ 2055382 h 3856037"/>
              <a:gd name="connsiteX463" fmla="*/ 1015362 w 12083644"/>
              <a:gd name="connsiteY463" fmla="*/ 2059452 h 3856037"/>
              <a:gd name="connsiteX464" fmla="*/ 998864 w 12083644"/>
              <a:gd name="connsiteY464" fmla="*/ 2063301 h 3856037"/>
              <a:gd name="connsiteX465" fmla="*/ 982257 w 12083644"/>
              <a:gd name="connsiteY465" fmla="*/ 2066600 h 3856037"/>
              <a:gd name="connsiteX466" fmla="*/ 966199 w 12083644"/>
              <a:gd name="connsiteY466" fmla="*/ 2069460 h 3856037"/>
              <a:gd name="connsiteX467" fmla="*/ 950032 w 12083644"/>
              <a:gd name="connsiteY467" fmla="*/ 2072100 h 3856037"/>
              <a:gd name="connsiteX468" fmla="*/ 934304 w 12083644"/>
              <a:gd name="connsiteY468" fmla="*/ 2074079 h 3856037"/>
              <a:gd name="connsiteX469" fmla="*/ 918577 w 12083644"/>
              <a:gd name="connsiteY469" fmla="*/ 2076169 h 3856037"/>
              <a:gd name="connsiteX470" fmla="*/ 903069 w 12083644"/>
              <a:gd name="connsiteY470" fmla="*/ 2077599 h 3856037"/>
              <a:gd name="connsiteX471" fmla="*/ 887782 w 12083644"/>
              <a:gd name="connsiteY471" fmla="*/ 2078809 h 3856037"/>
              <a:gd name="connsiteX472" fmla="*/ 872604 w 12083644"/>
              <a:gd name="connsiteY472" fmla="*/ 2079688 h 3856037"/>
              <a:gd name="connsiteX473" fmla="*/ 857756 w 12083644"/>
              <a:gd name="connsiteY473" fmla="*/ 2080018 h 3856037"/>
              <a:gd name="connsiteX474" fmla="*/ 843019 w 12083644"/>
              <a:gd name="connsiteY474" fmla="*/ 2080238 h 3856037"/>
              <a:gd name="connsiteX475" fmla="*/ 828282 w 12083644"/>
              <a:gd name="connsiteY475" fmla="*/ 2080238 h 3856037"/>
              <a:gd name="connsiteX476" fmla="*/ 813983 w 12083644"/>
              <a:gd name="connsiteY476" fmla="*/ 2079798 h 3856037"/>
              <a:gd name="connsiteX477" fmla="*/ 799685 w 12083644"/>
              <a:gd name="connsiteY477" fmla="*/ 2079029 h 3856037"/>
              <a:gd name="connsiteX478" fmla="*/ 785827 w 12083644"/>
              <a:gd name="connsiteY478" fmla="*/ 2078039 h 3856037"/>
              <a:gd name="connsiteX479" fmla="*/ 771971 w 12083644"/>
              <a:gd name="connsiteY479" fmla="*/ 2076829 h 3856037"/>
              <a:gd name="connsiteX480" fmla="*/ 758222 w 12083644"/>
              <a:gd name="connsiteY480" fmla="*/ 2075399 h 3856037"/>
              <a:gd name="connsiteX481" fmla="*/ 744804 w 12083644"/>
              <a:gd name="connsiteY481" fmla="*/ 2073529 h 3856037"/>
              <a:gd name="connsiteX482" fmla="*/ 731496 w 12083644"/>
              <a:gd name="connsiteY482" fmla="*/ 2071440 h 3856037"/>
              <a:gd name="connsiteX483" fmla="*/ 718409 w 12083644"/>
              <a:gd name="connsiteY483" fmla="*/ 2069240 h 3856037"/>
              <a:gd name="connsiteX484" fmla="*/ 705320 w 12083644"/>
              <a:gd name="connsiteY484" fmla="*/ 2066820 h 3856037"/>
              <a:gd name="connsiteX485" fmla="*/ 692672 w 12083644"/>
              <a:gd name="connsiteY485" fmla="*/ 2064071 h 3856037"/>
              <a:gd name="connsiteX486" fmla="*/ 680025 w 12083644"/>
              <a:gd name="connsiteY486" fmla="*/ 2061101 h 3856037"/>
              <a:gd name="connsiteX487" fmla="*/ 667596 w 12083644"/>
              <a:gd name="connsiteY487" fmla="*/ 2058022 h 3856037"/>
              <a:gd name="connsiteX488" fmla="*/ 655498 w 12083644"/>
              <a:gd name="connsiteY488" fmla="*/ 2054722 h 3856037"/>
              <a:gd name="connsiteX489" fmla="*/ 643510 w 12083644"/>
              <a:gd name="connsiteY489" fmla="*/ 2051093 h 3856037"/>
              <a:gd name="connsiteX490" fmla="*/ 631411 w 12083644"/>
              <a:gd name="connsiteY490" fmla="*/ 2047353 h 3856037"/>
              <a:gd name="connsiteX491" fmla="*/ 619753 w 12083644"/>
              <a:gd name="connsiteY491" fmla="*/ 2043504 h 3856037"/>
              <a:gd name="connsiteX492" fmla="*/ 608426 w 12083644"/>
              <a:gd name="connsiteY492" fmla="*/ 2039435 h 3856037"/>
              <a:gd name="connsiteX493" fmla="*/ 596987 w 12083644"/>
              <a:gd name="connsiteY493" fmla="*/ 2035145 h 3856037"/>
              <a:gd name="connsiteX494" fmla="*/ 585879 w 12083644"/>
              <a:gd name="connsiteY494" fmla="*/ 2030856 h 3856037"/>
              <a:gd name="connsiteX495" fmla="*/ 574880 w 12083644"/>
              <a:gd name="connsiteY495" fmla="*/ 2026127 h 3856037"/>
              <a:gd name="connsiteX496" fmla="*/ 564102 w 12083644"/>
              <a:gd name="connsiteY496" fmla="*/ 2021617 h 3856037"/>
              <a:gd name="connsiteX497" fmla="*/ 553434 w 12083644"/>
              <a:gd name="connsiteY497" fmla="*/ 2016778 h 3856037"/>
              <a:gd name="connsiteX498" fmla="*/ 542985 w 12083644"/>
              <a:gd name="connsiteY498" fmla="*/ 2011829 h 3856037"/>
              <a:gd name="connsiteX499" fmla="*/ 532647 w 12083644"/>
              <a:gd name="connsiteY499" fmla="*/ 2006770 h 3856037"/>
              <a:gd name="connsiteX500" fmla="*/ 522638 w 12083644"/>
              <a:gd name="connsiteY500" fmla="*/ 2001601 h 3856037"/>
              <a:gd name="connsiteX501" fmla="*/ 512630 w 12083644"/>
              <a:gd name="connsiteY501" fmla="*/ 1996541 h 3856037"/>
              <a:gd name="connsiteX502" fmla="*/ 502842 w 12083644"/>
              <a:gd name="connsiteY502" fmla="*/ 1991262 h 3856037"/>
              <a:gd name="connsiteX503" fmla="*/ 493163 w 12083644"/>
              <a:gd name="connsiteY503" fmla="*/ 1985763 h 3856037"/>
              <a:gd name="connsiteX504" fmla="*/ 483814 w 12083644"/>
              <a:gd name="connsiteY504" fmla="*/ 1980154 h 3856037"/>
              <a:gd name="connsiteX505" fmla="*/ 474576 w 12083644"/>
              <a:gd name="connsiteY505" fmla="*/ 1974655 h 3856037"/>
              <a:gd name="connsiteX506" fmla="*/ 465447 w 12083644"/>
              <a:gd name="connsiteY506" fmla="*/ 1969156 h 3856037"/>
              <a:gd name="connsiteX507" fmla="*/ 456649 w 12083644"/>
              <a:gd name="connsiteY507" fmla="*/ 1963437 h 3856037"/>
              <a:gd name="connsiteX508" fmla="*/ 447850 w 12083644"/>
              <a:gd name="connsiteY508" fmla="*/ 1957937 h 3856037"/>
              <a:gd name="connsiteX509" fmla="*/ 430913 w 12083644"/>
              <a:gd name="connsiteY509" fmla="*/ 1946499 h 3856037"/>
              <a:gd name="connsiteX510" fmla="*/ 414525 w 12083644"/>
              <a:gd name="connsiteY510" fmla="*/ 1934841 h 3856037"/>
              <a:gd name="connsiteX511" fmla="*/ 399018 w 12083644"/>
              <a:gd name="connsiteY511" fmla="*/ 1923403 h 3856037"/>
              <a:gd name="connsiteX512" fmla="*/ 384170 w 12083644"/>
              <a:gd name="connsiteY512" fmla="*/ 1911965 h 3856037"/>
              <a:gd name="connsiteX513" fmla="*/ 369872 w 12083644"/>
              <a:gd name="connsiteY513" fmla="*/ 1900746 h 3856037"/>
              <a:gd name="connsiteX514" fmla="*/ 356124 w 12083644"/>
              <a:gd name="connsiteY514" fmla="*/ 1889528 h 3856037"/>
              <a:gd name="connsiteX515" fmla="*/ 343256 w 12083644"/>
              <a:gd name="connsiteY515" fmla="*/ 1878750 h 3856037"/>
              <a:gd name="connsiteX516" fmla="*/ 330828 w 12083644"/>
              <a:gd name="connsiteY516" fmla="*/ 1868301 h 3856037"/>
              <a:gd name="connsiteX517" fmla="*/ 318950 w 12083644"/>
              <a:gd name="connsiteY517" fmla="*/ 1857853 h 3856037"/>
              <a:gd name="connsiteX518" fmla="*/ 306742 w 12083644"/>
              <a:gd name="connsiteY518" fmla="*/ 1847845 h 3856037"/>
              <a:gd name="connsiteX519" fmla="*/ 294644 w 12083644"/>
              <a:gd name="connsiteY519" fmla="*/ 1838056 h 3856037"/>
              <a:gd name="connsiteX520" fmla="*/ 282436 w 12083644"/>
              <a:gd name="connsiteY520" fmla="*/ 1828268 h 3856037"/>
              <a:gd name="connsiteX521" fmla="*/ 270338 w 12083644"/>
              <a:gd name="connsiteY521" fmla="*/ 1818919 h 3856037"/>
              <a:gd name="connsiteX522" fmla="*/ 258130 w 12083644"/>
              <a:gd name="connsiteY522" fmla="*/ 1809461 h 3856037"/>
              <a:gd name="connsiteX523" fmla="*/ 246031 w 12083644"/>
              <a:gd name="connsiteY523" fmla="*/ 1800552 h 3856037"/>
              <a:gd name="connsiteX524" fmla="*/ 234043 w 12083644"/>
              <a:gd name="connsiteY524" fmla="*/ 1791753 h 3856037"/>
              <a:gd name="connsiteX525" fmla="*/ 210507 w 12083644"/>
              <a:gd name="connsiteY525" fmla="*/ 1774926 h 3856037"/>
              <a:gd name="connsiteX526" fmla="*/ 187851 w 12083644"/>
              <a:gd name="connsiteY526" fmla="*/ 1759089 h 3856037"/>
              <a:gd name="connsiteX527" fmla="*/ 166074 w 12083644"/>
              <a:gd name="connsiteY527" fmla="*/ 1744351 h 3856037"/>
              <a:gd name="connsiteX528" fmla="*/ 145617 w 12083644"/>
              <a:gd name="connsiteY528" fmla="*/ 1731043 h 3856037"/>
              <a:gd name="connsiteX529" fmla="*/ 126590 w 12083644"/>
              <a:gd name="connsiteY529" fmla="*/ 1718835 h 3856037"/>
              <a:gd name="connsiteX530" fmla="*/ 109213 w 12083644"/>
              <a:gd name="connsiteY530" fmla="*/ 1707947 h 3856037"/>
              <a:gd name="connsiteX531" fmla="*/ 93925 w 12083644"/>
              <a:gd name="connsiteY531" fmla="*/ 1698818 h 3856037"/>
              <a:gd name="connsiteX532" fmla="*/ 81057 w 12083644"/>
              <a:gd name="connsiteY532" fmla="*/ 1691009 h 3856037"/>
              <a:gd name="connsiteX533" fmla="*/ 62470 w 12083644"/>
              <a:gd name="connsiteY533" fmla="*/ 1680231 h 3856037"/>
              <a:gd name="connsiteX534" fmla="*/ 55982 w 12083644"/>
              <a:gd name="connsiteY534" fmla="*/ 1676601 h 3856037"/>
              <a:gd name="connsiteX535" fmla="*/ 45753 w 12083644"/>
              <a:gd name="connsiteY535" fmla="*/ 1669453 h 3856037"/>
              <a:gd name="connsiteX536" fmla="*/ 36735 w 12083644"/>
              <a:gd name="connsiteY536" fmla="*/ 1662414 h 3856037"/>
              <a:gd name="connsiteX537" fmla="*/ 28815 w 12083644"/>
              <a:gd name="connsiteY537" fmla="*/ 1656145 h 3856037"/>
              <a:gd name="connsiteX538" fmla="*/ 22106 w 12083644"/>
              <a:gd name="connsiteY538" fmla="*/ 1649986 h 3856037"/>
              <a:gd name="connsiteX539" fmla="*/ 16388 w 12083644"/>
              <a:gd name="connsiteY539" fmla="*/ 1644266 h 3856037"/>
              <a:gd name="connsiteX540" fmla="*/ 11438 w 12083644"/>
              <a:gd name="connsiteY540" fmla="*/ 1638767 h 3856037"/>
              <a:gd name="connsiteX541" fmla="*/ 9348 w 12083644"/>
              <a:gd name="connsiteY541" fmla="*/ 1636348 h 3856037"/>
              <a:gd name="connsiteX542" fmla="*/ 7589 w 12083644"/>
              <a:gd name="connsiteY542" fmla="*/ 1633928 h 3856037"/>
              <a:gd name="connsiteX543" fmla="*/ 5940 w 12083644"/>
              <a:gd name="connsiteY543" fmla="*/ 1631398 h 3856037"/>
              <a:gd name="connsiteX544" fmla="*/ 4509 w 12083644"/>
              <a:gd name="connsiteY544" fmla="*/ 1629199 h 3856037"/>
              <a:gd name="connsiteX545" fmla="*/ 3299 w 12083644"/>
              <a:gd name="connsiteY545" fmla="*/ 1626889 h 3856037"/>
              <a:gd name="connsiteX546" fmla="*/ 2199 w 12083644"/>
              <a:gd name="connsiteY546" fmla="*/ 1624690 h 3856037"/>
              <a:gd name="connsiteX547" fmla="*/ 1650 w 12083644"/>
              <a:gd name="connsiteY547" fmla="*/ 1622600 h 3856037"/>
              <a:gd name="connsiteX548" fmla="*/ 771 w 12083644"/>
              <a:gd name="connsiteY548" fmla="*/ 1620620 h 3856037"/>
              <a:gd name="connsiteX549" fmla="*/ 440 w 12083644"/>
              <a:gd name="connsiteY549" fmla="*/ 1618530 h 3856037"/>
              <a:gd name="connsiteX550" fmla="*/ 220 w 12083644"/>
              <a:gd name="connsiteY550" fmla="*/ 1616771 h 3856037"/>
              <a:gd name="connsiteX551" fmla="*/ 0 w 12083644"/>
              <a:gd name="connsiteY551" fmla="*/ 1615121 h 3856037"/>
              <a:gd name="connsiteX552" fmla="*/ 220 w 12083644"/>
              <a:gd name="connsiteY552" fmla="*/ 1613251 h 3856037"/>
              <a:gd name="connsiteX553" fmla="*/ 440 w 12083644"/>
              <a:gd name="connsiteY553" fmla="*/ 1611602 h 3856037"/>
              <a:gd name="connsiteX554" fmla="*/ 660 w 12083644"/>
              <a:gd name="connsiteY554" fmla="*/ 1609952 h 3856037"/>
              <a:gd name="connsiteX555" fmla="*/ 1210 w 12083644"/>
              <a:gd name="connsiteY555" fmla="*/ 1608522 h 3856037"/>
              <a:gd name="connsiteX556" fmla="*/ 1871 w 12083644"/>
              <a:gd name="connsiteY556" fmla="*/ 1607092 h 3856037"/>
              <a:gd name="connsiteX557" fmla="*/ 2420 w 12083644"/>
              <a:gd name="connsiteY557" fmla="*/ 1605663 h 3856037"/>
              <a:gd name="connsiteX558" fmla="*/ 3519 w 12083644"/>
              <a:gd name="connsiteY558" fmla="*/ 1604453 h 3856037"/>
              <a:gd name="connsiteX559" fmla="*/ 4289 w 12083644"/>
              <a:gd name="connsiteY559" fmla="*/ 1603243 h 3856037"/>
              <a:gd name="connsiteX560" fmla="*/ 5499 w 12083644"/>
              <a:gd name="connsiteY560" fmla="*/ 1602033 h 3856037"/>
              <a:gd name="connsiteX561" fmla="*/ 7919 w 12083644"/>
              <a:gd name="connsiteY561" fmla="*/ 1599723 h 3856037"/>
              <a:gd name="connsiteX562" fmla="*/ 10668 w 12083644"/>
              <a:gd name="connsiteY562" fmla="*/ 1597964 h 3856037"/>
              <a:gd name="connsiteX563" fmla="*/ 13638 w 12083644"/>
              <a:gd name="connsiteY563" fmla="*/ 1596314 h 3856037"/>
              <a:gd name="connsiteX564" fmla="*/ 17157 w 12083644"/>
              <a:gd name="connsiteY564" fmla="*/ 1594884 h 3856037"/>
              <a:gd name="connsiteX565" fmla="*/ 20677 w 12083644"/>
              <a:gd name="connsiteY565" fmla="*/ 1593454 h 3856037"/>
              <a:gd name="connsiteX566" fmla="*/ 24086 w 12083644"/>
              <a:gd name="connsiteY566" fmla="*/ 1592465 h 3856037"/>
              <a:gd name="connsiteX567" fmla="*/ 27935 w 12083644"/>
              <a:gd name="connsiteY567" fmla="*/ 1591585 h 3856037"/>
              <a:gd name="connsiteX568" fmla="*/ 31675 w 12083644"/>
              <a:gd name="connsiteY568" fmla="*/ 1591035 h 3856037"/>
              <a:gd name="connsiteX569" fmla="*/ 35304 w 12083644"/>
              <a:gd name="connsiteY569" fmla="*/ 1590375 h 3856037"/>
              <a:gd name="connsiteX570" fmla="*/ 39044 w 12083644"/>
              <a:gd name="connsiteY570" fmla="*/ 1590155 h 3856037"/>
              <a:gd name="connsiteX571" fmla="*/ 42453 w 12083644"/>
              <a:gd name="connsiteY571" fmla="*/ 1589935 h 3856037"/>
              <a:gd name="connsiteX572" fmla="*/ 45753 w 12083644"/>
              <a:gd name="connsiteY572" fmla="*/ 1589935 h 3856037"/>
              <a:gd name="connsiteX573" fmla="*/ 48832 w 12083644"/>
              <a:gd name="connsiteY573" fmla="*/ 1590155 h 3856037"/>
              <a:gd name="connsiteX574" fmla="*/ 51692 w 12083644"/>
              <a:gd name="connsiteY574" fmla="*/ 1590375 h 3856037"/>
              <a:gd name="connsiteX575" fmla="*/ 54111 w 12083644"/>
              <a:gd name="connsiteY575" fmla="*/ 1590815 h 3856037"/>
              <a:gd name="connsiteX576" fmla="*/ 56201 w 12083644"/>
              <a:gd name="connsiteY576" fmla="*/ 1591365 h 3856037"/>
              <a:gd name="connsiteX577" fmla="*/ 60051 w 12083644"/>
              <a:gd name="connsiteY577" fmla="*/ 1592465 h 3856037"/>
              <a:gd name="connsiteX578" fmla="*/ 64780 w 12083644"/>
              <a:gd name="connsiteY578" fmla="*/ 1593454 h 3856037"/>
              <a:gd name="connsiteX579" fmla="*/ 76768 w 12083644"/>
              <a:gd name="connsiteY579" fmla="*/ 1595654 h 3856037"/>
              <a:gd name="connsiteX580" fmla="*/ 84357 w 12083644"/>
              <a:gd name="connsiteY580" fmla="*/ 1597084 h 3856037"/>
              <a:gd name="connsiteX581" fmla="*/ 92715 w 12083644"/>
              <a:gd name="connsiteY581" fmla="*/ 1598954 h 3856037"/>
              <a:gd name="connsiteX582" fmla="*/ 102504 w 12083644"/>
              <a:gd name="connsiteY582" fmla="*/ 1601153 h 3856037"/>
              <a:gd name="connsiteX583" fmla="*/ 113392 w 12083644"/>
              <a:gd name="connsiteY583" fmla="*/ 1604233 h 3856037"/>
              <a:gd name="connsiteX584" fmla="*/ 125600 w 12083644"/>
              <a:gd name="connsiteY584" fmla="*/ 1608192 h 3856037"/>
              <a:gd name="connsiteX585" fmla="*/ 139129 w 12083644"/>
              <a:gd name="connsiteY585" fmla="*/ 1612811 h 3856037"/>
              <a:gd name="connsiteX586" fmla="*/ 146387 w 12083644"/>
              <a:gd name="connsiteY586" fmla="*/ 1615451 h 3856037"/>
              <a:gd name="connsiteX587" fmla="*/ 154196 w 12083644"/>
              <a:gd name="connsiteY587" fmla="*/ 1618530 h 3856037"/>
              <a:gd name="connsiteX588" fmla="*/ 162115 w 12083644"/>
              <a:gd name="connsiteY588" fmla="*/ 1621830 h 3856037"/>
              <a:gd name="connsiteX589" fmla="*/ 170693 w 12083644"/>
              <a:gd name="connsiteY589" fmla="*/ 1625349 h 3856037"/>
              <a:gd name="connsiteX590" fmla="*/ 179712 w 12083644"/>
              <a:gd name="connsiteY590" fmla="*/ 1629419 h 3856037"/>
              <a:gd name="connsiteX591" fmla="*/ 188950 w 12083644"/>
              <a:gd name="connsiteY591" fmla="*/ 1633488 h 3856037"/>
              <a:gd name="connsiteX592" fmla="*/ 198739 w 12083644"/>
              <a:gd name="connsiteY592" fmla="*/ 1638217 h 3856037"/>
              <a:gd name="connsiteX593" fmla="*/ 208967 w 12083644"/>
              <a:gd name="connsiteY593" fmla="*/ 1643057 h 3856037"/>
              <a:gd name="connsiteX594" fmla="*/ 219526 w 12083644"/>
              <a:gd name="connsiteY594" fmla="*/ 1648336 h 3856037"/>
              <a:gd name="connsiteX595" fmla="*/ 230744 w 12083644"/>
              <a:gd name="connsiteY595" fmla="*/ 1654275 h 3856037"/>
              <a:gd name="connsiteX596" fmla="*/ 242182 w 12083644"/>
              <a:gd name="connsiteY596" fmla="*/ 1660434 h 3856037"/>
              <a:gd name="connsiteX597" fmla="*/ 254281 w 12083644"/>
              <a:gd name="connsiteY597" fmla="*/ 1666923 h 3856037"/>
              <a:gd name="connsiteX598" fmla="*/ 279136 w 12083644"/>
              <a:gd name="connsiteY598" fmla="*/ 1680671 h 3856037"/>
              <a:gd name="connsiteX599" fmla="*/ 304542 w 12083644"/>
              <a:gd name="connsiteY599" fmla="*/ 1694529 h 3856037"/>
              <a:gd name="connsiteX600" fmla="*/ 330168 w 12083644"/>
              <a:gd name="connsiteY600" fmla="*/ 1708166 h 3856037"/>
              <a:gd name="connsiteX601" fmla="*/ 356344 w 12083644"/>
              <a:gd name="connsiteY601" fmla="*/ 1721694 h 3856037"/>
              <a:gd name="connsiteX602" fmla="*/ 383070 w 12083644"/>
              <a:gd name="connsiteY602" fmla="*/ 1735002 h 3856037"/>
              <a:gd name="connsiteX603" fmla="*/ 396598 w 12083644"/>
              <a:gd name="connsiteY603" fmla="*/ 1741711 h 3856037"/>
              <a:gd name="connsiteX604" fmla="*/ 410127 w 12083644"/>
              <a:gd name="connsiteY604" fmla="*/ 1747980 h 3856037"/>
              <a:gd name="connsiteX605" fmla="*/ 423984 w 12083644"/>
              <a:gd name="connsiteY605" fmla="*/ 1754359 h 3856037"/>
              <a:gd name="connsiteX606" fmla="*/ 437622 w 12083644"/>
              <a:gd name="connsiteY606" fmla="*/ 1760628 h 3856037"/>
              <a:gd name="connsiteX607" fmla="*/ 451699 w 12083644"/>
              <a:gd name="connsiteY607" fmla="*/ 1766787 h 3856037"/>
              <a:gd name="connsiteX608" fmla="*/ 465667 w 12083644"/>
              <a:gd name="connsiteY608" fmla="*/ 1772726 h 3856037"/>
              <a:gd name="connsiteX609" fmla="*/ 479965 w 12083644"/>
              <a:gd name="connsiteY609" fmla="*/ 1778665 h 3856037"/>
              <a:gd name="connsiteX610" fmla="*/ 494263 w 12083644"/>
              <a:gd name="connsiteY610" fmla="*/ 1784165 h 3856037"/>
              <a:gd name="connsiteX611" fmla="*/ 508561 w 12083644"/>
              <a:gd name="connsiteY611" fmla="*/ 1789664 h 3856037"/>
              <a:gd name="connsiteX612" fmla="*/ 522969 w 12083644"/>
              <a:gd name="connsiteY612" fmla="*/ 1794943 h 3856037"/>
              <a:gd name="connsiteX613" fmla="*/ 537706 w 12083644"/>
              <a:gd name="connsiteY613" fmla="*/ 1800112 h 3856037"/>
              <a:gd name="connsiteX614" fmla="*/ 552444 w 12083644"/>
              <a:gd name="connsiteY614" fmla="*/ 1804951 h 3856037"/>
              <a:gd name="connsiteX615" fmla="*/ 567291 w 12083644"/>
              <a:gd name="connsiteY615" fmla="*/ 1809461 h 3856037"/>
              <a:gd name="connsiteX616" fmla="*/ 582249 w 12083644"/>
              <a:gd name="connsiteY616" fmla="*/ 1813970 h 3856037"/>
              <a:gd name="connsiteX617" fmla="*/ 597317 w 12083644"/>
              <a:gd name="connsiteY617" fmla="*/ 1818259 h 3856037"/>
              <a:gd name="connsiteX618" fmla="*/ 612495 w 12083644"/>
              <a:gd name="connsiteY618" fmla="*/ 1822109 h 3856037"/>
              <a:gd name="connsiteX619" fmla="*/ 627782 w 12083644"/>
              <a:gd name="connsiteY619" fmla="*/ 1825848 h 3856037"/>
              <a:gd name="connsiteX620" fmla="*/ 643070 w 12083644"/>
              <a:gd name="connsiteY620" fmla="*/ 1829038 h 3856037"/>
              <a:gd name="connsiteX621" fmla="*/ 658577 w 12083644"/>
              <a:gd name="connsiteY621" fmla="*/ 1832117 h 3856037"/>
              <a:gd name="connsiteX622" fmla="*/ 674305 w 12083644"/>
              <a:gd name="connsiteY622" fmla="*/ 1834757 h 3856037"/>
              <a:gd name="connsiteX623" fmla="*/ 690032 w 12083644"/>
              <a:gd name="connsiteY623" fmla="*/ 1837286 h 3856037"/>
              <a:gd name="connsiteX624" fmla="*/ 705760 w 12083644"/>
              <a:gd name="connsiteY624" fmla="*/ 1839486 h 3856037"/>
              <a:gd name="connsiteX625" fmla="*/ 713789 w 12083644"/>
              <a:gd name="connsiteY625" fmla="*/ 1840366 h 3856037"/>
              <a:gd name="connsiteX626" fmla="*/ 721487 w 12083644"/>
              <a:gd name="connsiteY626" fmla="*/ 1840916 h 3856037"/>
              <a:gd name="connsiteX627" fmla="*/ 729296 w 12083644"/>
              <a:gd name="connsiteY627" fmla="*/ 1841576 h 3856037"/>
              <a:gd name="connsiteX628" fmla="*/ 736775 w 12083644"/>
              <a:gd name="connsiteY628" fmla="*/ 1841906 h 3856037"/>
              <a:gd name="connsiteX629" fmla="*/ 744364 w 12083644"/>
              <a:gd name="connsiteY629" fmla="*/ 1841906 h 3856037"/>
              <a:gd name="connsiteX630" fmla="*/ 751733 w 12083644"/>
              <a:gd name="connsiteY630" fmla="*/ 1842126 h 3856037"/>
              <a:gd name="connsiteX631" fmla="*/ 759103 w 12083644"/>
              <a:gd name="connsiteY631" fmla="*/ 1841906 h 3856037"/>
              <a:gd name="connsiteX632" fmla="*/ 766250 w 12083644"/>
              <a:gd name="connsiteY632" fmla="*/ 1841576 h 3856037"/>
              <a:gd name="connsiteX633" fmla="*/ 773399 w 12083644"/>
              <a:gd name="connsiteY633" fmla="*/ 1841136 h 3856037"/>
              <a:gd name="connsiteX634" fmla="*/ 780328 w 12083644"/>
              <a:gd name="connsiteY634" fmla="*/ 1840476 h 3856037"/>
              <a:gd name="connsiteX635" fmla="*/ 787257 w 12083644"/>
              <a:gd name="connsiteY635" fmla="*/ 1839926 h 3856037"/>
              <a:gd name="connsiteX636" fmla="*/ 793967 w 12083644"/>
              <a:gd name="connsiteY636" fmla="*/ 1839046 h 3856037"/>
              <a:gd name="connsiteX637" fmla="*/ 800785 w 12083644"/>
              <a:gd name="connsiteY637" fmla="*/ 1838056 h 3856037"/>
              <a:gd name="connsiteX638" fmla="*/ 807274 w 12083644"/>
              <a:gd name="connsiteY638" fmla="*/ 1837066 h 3856037"/>
              <a:gd name="connsiteX639" fmla="*/ 813763 w 12083644"/>
              <a:gd name="connsiteY639" fmla="*/ 1835857 h 3856037"/>
              <a:gd name="connsiteX640" fmla="*/ 820142 w 12083644"/>
              <a:gd name="connsiteY640" fmla="*/ 1834647 h 3856037"/>
              <a:gd name="connsiteX641" fmla="*/ 832570 w 12083644"/>
              <a:gd name="connsiteY641" fmla="*/ 1831567 h 3856037"/>
              <a:gd name="connsiteX642" fmla="*/ 844448 w 12083644"/>
              <a:gd name="connsiteY642" fmla="*/ 1828268 h 3856037"/>
              <a:gd name="connsiteX643" fmla="*/ 855887 w 12083644"/>
              <a:gd name="connsiteY643" fmla="*/ 1824748 h 3856037"/>
              <a:gd name="connsiteX644" fmla="*/ 866885 w 12083644"/>
              <a:gd name="connsiteY644" fmla="*/ 1820899 h 3856037"/>
              <a:gd name="connsiteX645" fmla="*/ 877553 w 12083644"/>
              <a:gd name="connsiteY645" fmla="*/ 1816829 h 3856037"/>
              <a:gd name="connsiteX646" fmla="*/ 887562 w 12083644"/>
              <a:gd name="connsiteY646" fmla="*/ 1812540 h 3856037"/>
              <a:gd name="connsiteX647" fmla="*/ 897130 w 12083644"/>
              <a:gd name="connsiteY647" fmla="*/ 1808031 h 3856037"/>
              <a:gd name="connsiteX648" fmla="*/ 906369 w 12083644"/>
              <a:gd name="connsiteY648" fmla="*/ 1803522 h 3856037"/>
              <a:gd name="connsiteX649" fmla="*/ 914947 w 12083644"/>
              <a:gd name="connsiteY649" fmla="*/ 1798902 h 3856037"/>
              <a:gd name="connsiteX650" fmla="*/ 922866 w 12083644"/>
              <a:gd name="connsiteY650" fmla="*/ 1794173 h 3856037"/>
              <a:gd name="connsiteX651" fmla="*/ 930676 w 12083644"/>
              <a:gd name="connsiteY651" fmla="*/ 1789664 h 3856037"/>
              <a:gd name="connsiteX652" fmla="*/ 937604 w 12083644"/>
              <a:gd name="connsiteY652" fmla="*/ 1785154 h 3856037"/>
              <a:gd name="connsiteX653" fmla="*/ 944093 w 12083644"/>
              <a:gd name="connsiteY653" fmla="*/ 1780645 h 3856037"/>
              <a:gd name="connsiteX654" fmla="*/ 950252 w 12083644"/>
              <a:gd name="connsiteY654" fmla="*/ 1776356 h 3856037"/>
              <a:gd name="connsiteX655" fmla="*/ 955531 w 12083644"/>
              <a:gd name="connsiteY655" fmla="*/ 1772286 h 3856037"/>
              <a:gd name="connsiteX656" fmla="*/ 960700 w 12083644"/>
              <a:gd name="connsiteY656" fmla="*/ 1768657 h 3856037"/>
              <a:gd name="connsiteX657" fmla="*/ 968839 w 12083644"/>
              <a:gd name="connsiteY657" fmla="*/ 1761948 h 3856037"/>
              <a:gd name="connsiteX658" fmla="*/ 974778 w 12083644"/>
              <a:gd name="connsiteY658" fmla="*/ 1756559 h 3856037"/>
              <a:gd name="connsiteX659" fmla="*/ 978187 w 12083644"/>
              <a:gd name="connsiteY659" fmla="*/ 1753149 h 3856037"/>
              <a:gd name="connsiteX660" fmla="*/ 979397 w 12083644"/>
              <a:gd name="connsiteY660" fmla="*/ 1751940 h 3856037"/>
              <a:gd name="connsiteX661" fmla="*/ 982697 w 12083644"/>
              <a:gd name="connsiteY661" fmla="*/ 1746441 h 3856037"/>
              <a:gd name="connsiteX662" fmla="*/ 985556 w 12083644"/>
              <a:gd name="connsiteY662" fmla="*/ 1741051 h 3856037"/>
              <a:gd name="connsiteX663" fmla="*/ 988197 w 12083644"/>
              <a:gd name="connsiteY663" fmla="*/ 1736212 h 3856037"/>
              <a:gd name="connsiteX664" fmla="*/ 990286 w 12083644"/>
              <a:gd name="connsiteY664" fmla="*/ 1731483 h 3856037"/>
              <a:gd name="connsiteX665" fmla="*/ 992045 w 12083644"/>
              <a:gd name="connsiteY665" fmla="*/ 1727194 h 3856037"/>
              <a:gd name="connsiteX666" fmla="*/ 993476 w 12083644"/>
              <a:gd name="connsiteY666" fmla="*/ 1723124 h 3856037"/>
              <a:gd name="connsiteX667" fmla="*/ 994575 w 12083644"/>
              <a:gd name="connsiteY667" fmla="*/ 1719275 h 3856037"/>
              <a:gd name="connsiteX668" fmla="*/ 995345 w 12083644"/>
              <a:gd name="connsiteY668" fmla="*/ 1715755 h 3856037"/>
              <a:gd name="connsiteX669" fmla="*/ 995786 w 12083644"/>
              <a:gd name="connsiteY669" fmla="*/ 1712236 h 3856037"/>
              <a:gd name="connsiteX670" fmla="*/ 995786 w 12083644"/>
              <a:gd name="connsiteY670" fmla="*/ 1709376 h 3856037"/>
              <a:gd name="connsiteX671" fmla="*/ 995565 w 12083644"/>
              <a:gd name="connsiteY671" fmla="*/ 1706517 h 3856037"/>
              <a:gd name="connsiteX672" fmla="*/ 994905 w 12083644"/>
              <a:gd name="connsiteY672" fmla="*/ 1704097 h 3856037"/>
              <a:gd name="connsiteX673" fmla="*/ 994135 w 12083644"/>
              <a:gd name="connsiteY673" fmla="*/ 1701678 h 3856037"/>
              <a:gd name="connsiteX674" fmla="*/ 993145 w 12083644"/>
              <a:gd name="connsiteY674" fmla="*/ 1699588 h 3856037"/>
              <a:gd name="connsiteX675" fmla="*/ 991715 w 12083644"/>
              <a:gd name="connsiteY675" fmla="*/ 1697828 h 3856037"/>
              <a:gd name="connsiteX676" fmla="*/ 990066 w 12083644"/>
              <a:gd name="connsiteY676" fmla="*/ 1696178 h 3856037"/>
              <a:gd name="connsiteX677" fmla="*/ 987976 w 12083644"/>
              <a:gd name="connsiteY677" fmla="*/ 1694749 h 3856037"/>
              <a:gd name="connsiteX678" fmla="*/ 985996 w 12083644"/>
              <a:gd name="connsiteY678" fmla="*/ 1693539 h 3856037"/>
              <a:gd name="connsiteX679" fmla="*/ 983577 w 12083644"/>
              <a:gd name="connsiteY679" fmla="*/ 1692439 h 3856037"/>
              <a:gd name="connsiteX680" fmla="*/ 980827 w 12083644"/>
              <a:gd name="connsiteY680" fmla="*/ 1691669 h 3856037"/>
              <a:gd name="connsiteX681" fmla="*/ 977859 w 12083644"/>
              <a:gd name="connsiteY681" fmla="*/ 1691009 h 3856037"/>
              <a:gd name="connsiteX682" fmla="*/ 974778 w 12083644"/>
              <a:gd name="connsiteY682" fmla="*/ 1690679 h 3856037"/>
              <a:gd name="connsiteX683" fmla="*/ 971259 w 12083644"/>
              <a:gd name="connsiteY683" fmla="*/ 1690239 h 3856037"/>
              <a:gd name="connsiteX684" fmla="*/ 967850 w 12083644"/>
              <a:gd name="connsiteY684" fmla="*/ 1690239 h 3856037"/>
              <a:gd name="connsiteX685" fmla="*/ 963891 w 12083644"/>
              <a:gd name="connsiteY685" fmla="*/ 1690239 h 3856037"/>
              <a:gd name="connsiteX686" fmla="*/ 960040 w 12083644"/>
              <a:gd name="connsiteY686" fmla="*/ 1690459 h 3856037"/>
              <a:gd name="connsiteX687" fmla="*/ 955971 w 12083644"/>
              <a:gd name="connsiteY687" fmla="*/ 1690679 h 3856037"/>
              <a:gd name="connsiteX688" fmla="*/ 951462 w 12083644"/>
              <a:gd name="connsiteY688" fmla="*/ 1691009 h 3856037"/>
              <a:gd name="connsiteX689" fmla="*/ 942443 w 12083644"/>
              <a:gd name="connsiteY689" fmla="*/ 1692439 h 3856037"/>
              <a:gd name="connsiteX690" fmla="*/ 932655 w 12083644"/>
              <a:gd name="connsiteY690" fmla="*/ 1694309 h 3856037"/>
              <a:gd name="connsiteX691" fmla="*/ 922206 w 12083644"/>
              <a:gd name="connsiteY691" fmla="*/ 1696618 h 3856037"/>
              <a:gd name="connsiteX692" fmla="*/ 911429 w 12083644"/>
              <a:gd name="connsiteY692" fmla="*/ 1699258 h 3856037"/>
              <a:gd name="connsiteX693" fmla="*/ 900210 w 12083644"/>
              <a:gd name="connsiteY693" fmla="*/ 1702117 h 3856037"/>
              <a:gd name="connsiteX694" fmla="*/ 888772 w 12083644"/>
              <a:gd name="connsiteY694" fmla="*/ 1705307 h 3856037"/>
              <a:gd name="connsiteX695" fmla="*/ 864685 w 12083644"/>
              <a:gd name="connsiteY695" fmla="*/ 1712236 h 3856037"/>
              <a:gd name="connsiteX696" fmla="*/ 840159 w 12083644"/>
              <a:gd name="connsiteY696" fmla="*/ 1719825 h 3856037"/>
              <a:gd name="connsiteX697" fmla="*/ 815413 w 12083644"/>
              <a:gd name="connsiteY697" fmla="*/ 1727633 h 3856037"/>
              <a:gd name="connsiteX698" fmla="*/ 790997 w 12083644"/>
              <a:gd name="connsiteY698" fmla="*/ 1734782 h 3856037"/>
              <a:gd name="connsiteX699" fmla="*/ 779118 w 12083644"/>
              <a:gd name="connsiteY699" fmla="*/ 1737972 h 3856037"/>
              <a:gd name="connsiteX700" fmla="*/ 767680 w 12083644"/>
              <a:gd name="connsiteY700" fmla="*/ 1741271 h 3856037"/>
              <a:gd name="connsiteX701" fmla="*/ 756462 w 12083644"/>
              <a:gd name="connsiteY701" fmla="*/ 1744131 h 3856037"/>
              <a:gd name="connsiteX702" fmla="*/ 745574 w 12083644"/>
              <a:gd name="connsiteY702" fmla="*/ 1746550 h 3856037"/>
              <a:gd name="connsiteX703" fmla="*/ 737215 w 12083644"/>
              <a:gd name="connsiteY703" fmla="*/ 1748420 h 3856037"/>
              <a:gd name="connsiteX704" fmla="*/ 728857 w 12083644"/>
              <a:gd name="connsiteY704" fmla="*/ 1750070 h 3856037"/>
              <a:gd name="connsiteX705" fmla="*/ 720938 w 12083644"/>
              <a:gd name="connsiteY705" fmla="*/ 1751500 h 3856037"/>
              <a:gd name="connsiteX706" fmla="*/ 712909 w 12083644"/>
              <a:gd name="connsiteY706" fmla="*/ 1752710 h 3856037"/>
              <a:gd name="connsiteX707" fmla="*/ 704990 w 12083644"/>
              <a:gd name="connsiteY707" fmla="*/ 1753919 h 3856037"/>
              <a:gd name="connsiteX708" fmla="*/ 697401 w 12083644"/>
              <a:gd name="connsiteY708" fmla="*/ 1754799 h 3856037"/>
              <a:gd name="connsiteX709" fmla="*/ 689812 w 12083644"/>
              <a:gd name="connsiteY709" fmla="*/ 1755569 h 3856037"/>
              <a:gd name="connsiteX710" fmla="*/ 682553 w 12083644"/>
              <a:gd name="connsiteY710" fmla="*/ 1756229 h 3856037"/>
              <a:gd name="connsiteX711" fmla="*/ 675405 w 12083644"/>
              <a:gd name="connsiteY711" fmla="*/ 1756559 h 3856037"/>
              <a:gd name="connsiteX712" fmla="*/ 668256 w 12083644"/>
              <a:gd name="connsiteY712" fmla="*/ 1756779 h 3856037"/>
              <a:gd name="connsiteX713" fmla="*/ 661217 w 12083644"/>
              <a:gd name="connsiteY713" fmla="*/ 1756999 h 3856037"/>
              <a:gd name="connsiteX714" fmla="*/ 654508 w 12083644"/>
              <a:gd name="connsiteY714" fmla="*/ 1756779 h 3856037"/>
              <a:gd name="connsiteX715" fmla="*/ 647799 w 12083644"/>
              <a:gd name="connsiteY715" fmla="*/ 1756559 h 3856037"/>
              <a:gd name="connsiteX716" fmla="*/ 641200 w 12083644"/>
              <a:gd name="connsiteY716" fmla="*/ 1756449 h 3856037"/>
              <a:gd name="connsiteX717" fmla="*/ 634931 w 12083644"/>
              <a:gd name="connsiteY717" fmla="*/ 1756009 h 3856037"/>
              <a:gd name="connsiteX718" fmla="*/ 628773 w 12083644"/>
              <a:gd name="connsiteY718" fmla="*/ 1755349 h 3856037"/>
              <a:gd name="connsiteX719" fmla="*/ 622613 w 12083644"/>
              <a:gd name="connsiteY719" fmla="*/ 1754579 h 3856037"/>
              <a:gd name="connsiteX720" fmla="*/ 616784 w 12083644"/>
              <a:gd name="connsiteY720" fmla="*/ 1753919 h 3856037"/>
              <a:gd name="connsiteX721" fmla="*/ 610846 w 12083644"/>
              <a:gd name="connsiteY721" fmla="*/ 1752929 h 3856037"/>
              <a:gd name="connsiteX722" fmla="*/ 605126 w 12083644"/>
              <a:gd name="connsiteY722" fmla="*/ 1751940 h 3856037"/>
              <a:gd name="connsiteX723" fmla="*/ 594237 w 12083644"/>
              <a:gd name="connsiteY723" fmla="*/ 1749630 h 3856037"/>
              <a:gd name="connsiteX724" fmla="*/ 583899 w 12083644"/>
              <a:gd name="connsiteY724" fmla="*/ 1746990 h 3856037"/>
              <a:gd name="connsiteX725" fmla="*/ 574111 w 12083644"/>
              <a:gd name="connsiteY725" fmla="*/ 1743911 h 3856037"/>
              <a:gd name="connsiteX726" fmla="*/ 564652 w 12083644"/>
              <a:gd name="connsiteY726" fmla="*/ 1740831 h 3856037"/>
              <a:gd name="connsiteX727" fmla="*/ 555853 w 12083644"/>
              <a:gd name="connsiteY727" fmla="*/ 1737422 h 3856037"/>
              <a:gd name="connsiteX728" fmla="*/ 547715 w 12083644"/>
              <a:gd name="connsiteY728" fmla="*/ 1733683 h 3856037"/>
              <a:gd name="connsiteX729" fmla="*/ 539906 w 12083644"/>
              <a:gd name="connsiteY729" fmla="*/ 1730053 h 3856037"/>
              <a:gd name="connsiteX730" fmla="*/ 532757 w 12083644"/>
              <a:gd name="connsiteY730" fmla="*/ 1726424 h 3856037"/>
              <a:gd name="connsiteX731" fmla="*/ 526268 w 12083644"/>
              <a:gd name="connsiteY731" fmla="*/ 1722464 h 3856037"/>
              <a:gd name="connsiteX732" fmla="*/ 519889 w 12083644"/>
              <a:gd name="connsiteY732" fmla="*/ 1718615 h 3856037"/>
              <a:gd name="connsiteX733" fmla="*/ 514390 w 12083644"/>
              <a:gd name="connsiteY733" fmla="*/ 1714985 h 3856037"/>
              <a:gd name="connsiteX734" fmla="*/ 509330 w 12083644"/>
              <a:gd name="connsiteY734" fmla="*/ 1711246 h 3856037"/>
              <a:gd name="connsiteX735" fmla="*/ 504601 w 12083644"/>
              <a:gd name="connsiteY735" fmla="*/ 1707617 h 3856037"/>
              <a:gd name="connsiteX736" fmla="*/ 500532 w 12083644"/>
              <a:gd name="connsiteY736" fmla="*/ 1704317 h 3856037"/>
              <a:gd name="connsiteX737" fmla="*/ 497122 w 12083644"/>
              <a:gd name="connsiteY737" fmla="*/ 1701238 h 3856037"/>
              <a:gd name="connsiteX738" fmla="*/ 493823 w 12083644"/>
              <a:gd name="connsiteY738" fmla="*/ 1698378 h 3856037"/>
              <a:gd name="connsiteX739" fmla="*/ 489094 w 12083644"/>
              <a:gd name="connsiteY739" fmla="*/ 1693759 h 3856037"/>
              <a:gd name="connsiteX740" fmla="*/ 486234 w 12083644"/>
              <a:gd name="connsiteY740" fmla="*/ 1690679 h 3856037"/>
              <a:gd name="connsiteX741" fmla="*/ 485244 w 12083644"/>
              <a:gd name="connsiteY741" fmla="*/ 1689579 h 3856037"/>
              <a:gd name="connsiteX742" fmla="*/ 476006 w 12083644"/>
              <a:gd name="connsiteY742" fmla="*/ 1679791 h 3856037"/>
              <a:gd name="connsiteX743" fmla="*/ 467867 w 12083644"/>
              <a:gd name="connsiteY743" fmla="*/ 1670662 h 3856037"/>
              <a:gd name="connsiteX744" fmla="*/ 460718 w 12083644"/>
              <a:gd name="connsiteY744" fmla="*/ 1662084 h 3856037"/>
              <a:gd name="connsiteX745" fmla="*/ 454339 w 12083644"/>
              <a:gd name="connsiteY745" fmla="*/ 1654055 h 3856037"/>
              <a:gd name="connsiteX746" fmla="*/ 449280 w 12083644"/>
              <a:gd name="connsiteY746" fmla="*/ 1646576 h 3856037"/>
              <a:gd name="connsiteX747" fmla="*/ 446860 w 12083644"/>
              <a:gd name="connsiteY747" fmla="*/ 1643057 h 3856037"/>
              <a:gd name="connsiteX748" fmla="*/ 444771 w 12083644"/>
              <a:gd name="connsiteY748" fmla="*/ 1639647 h 3856037"/>
              <a:gd name="connsiteX749" fmla="*/ 442901 w 12083644"/>
              <a:gd name="connsiteY749" fmla="*/ 1636348 h 3856037"/>
              <a:gd name="connsiteX750" fmla="*/ 441471 w 12083644"/>
              <a:gd name="connsiteY750" fmla="*/ 1633048 h 3856037"/>
              <a:gd name="connsiteX751" fmla="*/ 440041 w 12083644"/>
              <a:gd name="connsiteY751" fmla="*/ 1629969 h 3856037"/>
              <a:gd name="connsiteX752" fmla="*/ 438831 w 12083644"/>
              <a:gd name="connsiteY752" fmla="*/ 1627109 h 3856037"/>
              <a:gd name="connsiteX753" fmla="*/ 437842 w 12083644"/>
              <a:gd name="connsiteY753" fmla="*/ 1624250 h 3856037"/>
              <a:gd name="connsiteX754" fmla="*/ 437072 w 12083644"/>
              <a:gd name="connsiteY754" fmla="*/ 1621390 h 3856037"/>
              <a:gd name="connsiteX755" fmla="*/ 436412 w 12083644"/>
              <a:gd name="connsiteY755" fmla="*/ 1618970 h 3856037"/>
              <a:gd name="connsiteX756" fmla="*/ 435972 w 12083644"/>
              <a:gd name="connsiteY756" fmla="*/ 1616551 h 3856037"/>
              <a:gd name="connsiteX757" fmla="*/ 435753 w 12083644"/>
              <a:gd name="connsiteY757" fmla="*/ 1614021 h 3856037"/>
              <a:gd name="connsiteX758" fmla="*/ 435642 w 12083644"/>
              <a:gd name="connsiteY758" fmla="*/ 1611822 h 3856037"/>
              <a:gd name="connsiteX759" fmla="*/ 435753 w 12083644"/>
              <a:gd name="connsiteY759" fmla="*/ 1609622 h 3856037"/>
              <a:gd name="connsiteX760" fmla="*/ 435972 w 12083644"/>
              <a:gd name="connsiteY760" fmla="*/ 1607532 h 3856037"/>
              <a:gd name="connsiteX761" fmla="*/ 436632 w 12083644"/>
              <a:gd name="connsiteY761" fmla="*/ 1605663 h 3856037"/>
              <a:gd name="connsiteX762" fmla="*/ 437072 w 12083644"/>
              <a:gd name="connsiteY762" fmla="*/ 1603903 h 3856037"/>
              <a:gd name="connsiteX763" fmla="*/ 437842 w 12083644"/>
              <a:gd name="connsiteY763" fmla="*/ 1602033 h 3856037"/>
              <a:gd name="connsiteX764" fmla="*/ 438831 w 12083644"/>
              <a:gd name="connsiteY764" fmla="*/ 1600383 h 3856037"/>
              <a:gd name="connsiteX765" fmla="*/ 439931 w 12083644"/>
              <a:gd name="connsiteY765" fmla="*/ 1598954 h 3856037"/>
              <a:gd name="connsiteX766" fmla="*/ 440922 w 12083644"/>
              <a:gd name="connsiteY766" fmla="*/ 1597524 h 3856037"/>
              <a:gd name="connsiteX767" fmla="*/ 442351 w 12083644"/>
              <a:gd name="connsiteY767" fmla="*/ 1596314 h 3856037"/>
              <a:gd name="connsiteX768" fmla="*/ 443781 w 12083644"/>
              <a:gd name="connsiteY768" fmla="*/ 1594884 h 3856037"/>
              <a:gd name="connsiteX769" fmla="*/ 445430 w 12083644"/>
              <a:gd name="connsiteY769" fmla="*/ 1593894 h 3856037"/>
              <a:gd name="connsiteX770" fmla="*/ 447080 w 12083644"/>
              <a:gd name="connsiteY770" fmla="*/ 1592795 h 3856037"/>
              <a:gd name="connsiteX771" fmla="*/ 448840 w 12083644"/>
              <a:gd name="connsiteY771" fmla="*/ 1591805 h 3856037"/>
              <a:gd name="connsiteX772" fmla="*/ 450710 w 12083644"/>
              <a:gd name="connsiteY772" fmla="*/ 1591035 h 3856037"/>
              <a:gd name="connsiteX773" fmla="*/ 454999 w 12083644"/>
              <a:gd name="connsiteY773" fmla="*/ 1589605 h 3856037"/>
              <a:gd name="connsiteX774" fmla="*/ 459508 w 12083644"/>
              <a:gd name="connsiteY774" fmla="*/ 1588285 h 3856037"/>
              <a:gd name="connsiteX775" fmla="*/ 464348 w 12083644"/>
              <a:gd name="connsiteY775" fmla="*/ 1587735 h 3856037"/>
              <a:gd name="connsiteX776" fmla="*/ 469517 w 12083644"/>
              <a:gd name="connsiteY776" fmla="*/ 1587075 h 3856037"/>
              <a:gd name="connsiteX777" fmla="*/ 475016 w 12083644"/>
              <a:gd name="connsiteY777" fmla="*/ 1587075 h 3856037"/>
              <a:gd name="connsiteX778" fmla="*/ 480735 w 12083644"/>
              <a:gd name="connsiteY778" fmla="*/ 1587075 h 3856037"/>
              <a:gd name="connsiteX779" fmla="*/ 486674 w 12083644"/>
              <a:gd name="connsiteY779" fmla="*/ 1587515 h 3856037"/>
              <a:gd name="connsiteX780" fmla="*/ 492833 w 12083644"/>
              <a:gd name="connsiteY780" fmla="*/ 1588285 h 3856037"/>
              <a:gd name="connsiteX781" fmla="*/ 499102 w 12083644"/>
              <a:gd name="connsiteY781" fmla="*/ 1589385 h 3856037"/>
              <a:gd name="connsiteX782" fmla="*/ 505481 w 12083644"/>
              <a:gd name="connsiteY782" fmla="*/ 1590595 h 3856037"/>
              <a:gd name="connsiteX783" fmla="*/ 511750 w 12083644"/>
              <a:gd name="connsiteY783" fmla="*/ 1592025 h 3856037"/>
              <a:gd name="connsiteX784" fmla="*/ 518129 w 12083644"/>
              <a:gd name="connsiteY784" fmla="*/ 1593674 h 3856037"/>
              <a:gd name="connsiteX785" fmla="*/ 524398 w 12083644"/>
              <a:gd name="connsiteY785" fmla="*/ 1595434 h 3856037"/>
              <a:gd name="connsiteX786" fmla="*/ 530777 w 12083644"/>
              <a:gd name="connsiteY786" fmla="*/ 1597524 h 3856037"/>
              <a:gd name="connsiteX787" fmla="*/ 536937 w 12083644"/>
              <a:gd name="connsiteY787" fmla="*/ 1599723 h 3856037"/>
              <a:gd name="connsiteX788" fmla="*/ 543205 w 12083644"/>
              <a:gd name="connsiteY788" fmla="*/ 1601593 h 3856037"/>
              <a:gd name="connsiteX789" fmla="*/ 549804 w 12083644"/>
              <a:gd name="connsiteY789" fmla="*/ 1603023 h 3856037"/>
              <a:gd name="connsiteX790" fmla="*/ 556293 w 12083644"/>
              <a:gd name="connsiteY790" fmla="*/ 1604453 h 3856037"/>
              <a:gd name="connsiteX791" fmla="*/ 562782 w 12083644"/>
              <a:gd name="connsiteY791" fmla="*/ 1605663 h 3856037"/>
              <a:gd name="connsiteX792" fmla="*/ 569601 w 12083644"/>
              <a:gd name="connsiteY792" fmla="*/ 1606762 h 3856037"/>
              <a:gd name="connsiteX793" fmla="*/ 576531 w 12083644"/>
              <a:gd name="connsiteY793" fmla="*/ 1607312 h 3856037"/>
              <a:gd name="connsiteX794" fmla="*/ 583679 w 12083644"/>
              <a:gd name="connsiteY794" fmla="*/ 1607972 h 3856037"/>
              <a:gd name="connsiteX795" fmla="*/ 590828 w 12083644"/>
              <a:gd name="connsiteY795" fmla="*/ 1608192 h 3856037"/>
              <a:gd name="connsiteX796" fmla="*/ 597978 w 12083644"/>
              <a:gd name="connsiteY796" fmla="*/ 1608302 h 3856037"/>
              <a:gd name="connsiteX797" fmla="*/ 605567 w 12083644"/>
              <a:gd name="connsiteY797" fmla="*/ 1608192 h 3856037"/>
              <a:gd name="connsiteX798" fmla="*/ 613044 w 12083644"/>
              <a:gd name="connsiteY798" fmla="*/ 1607752 h 3856037"/>
              <a:gd name="connsiteX799" fmla="*/ 621073 w 12083644"/>
              <a:gd name="connsiteY799" fmla="*/ 1607312 h 3856037"/>
              <a:gd name="connsiteX800" fmla="*/ 628992 w 12083644"/>
              <a:gd name="connsiteY800" fmla="*/ 1606542 h 3856037"/>
              <a:gd name="connsiteX801" fmla="*/ 637131 w 12083644"/>
              <a:gd name="connsiteY801" fmla="*/ 1605443 h 3856037"/>
              <a:gd name="connsiteX802" fmla="*/ 645489 w 12083644"/>
              <a:gd name="connsiteY802" fmla="*/ 1604233 h 3856037"/>
              <a:gd name="connsiteX803" fmla="*/ 654068 w 12083644"/>
              <a:gd name="connsiteY803" fmla="*/ 1603023 h 3856037"/>
              <a:gd name="connsiteX804" fmla="*/ 662867 w 12083644"/>
              <a:gd name="connsiteY804" fmla="*/ 1601373 h 3856037"/>
              <a:gd name="connsiteX805" fmla="*/ 671885 w 12083644"/>
              <a:gd name="connsiteY805" fmla="*/ 1599613 h 3856037"/>
              <a:gd name="connsiteX806" fmla="*/ 681125 w 12083644"/>
              <a:gd name="connsiteY806" fmla="*/ 1597524 h 3856037"/>
              <a:gd name="connsiteX807" fmla="*/ 690692 w 12083644"/>
              <a:gd name="connsiteY807" fmla="*/ 1595434 h 3856037"/>
              <a:gd name="connsiteX808" fmla="*/ 700481 w 12083644"/>
              <a:gd name="connsiteY808" fmla="*/ 1593014 h 3856037"/>
              <a:gd name="connsiteX809" fmla="*/ 720719 w 12083644"/>
              <a:gd name="connsiteY809" fmla="*/ 1587735 h 3856037"/>
              <a:gd name="connsiteX810" fmla="*/ 742164 w 12083644"/>
              <a:gd name="connsiteY810" fmla="*/ 1581576 h 3856037"/>
              <a:gd name="connsiteX811" fmla="*/ 764601 w 12083644"/>
              <a:gd name="connsiteY811" fmla="*/ 1574647 h 3856037"/>
              <a:gd name="connsiteX812" fmla="*/ 788247 w 12083644"/>
              <a:gd name="connsiteY812" fmla="*/ 1567059 h 3856037"/>
              <a:gd name="connsiteX813" fmla="*/ 813433 w 12083644"/>
              <a:gd name="connsiteY813" fmla="*/ 1558700 h 3856037"/>
              <a:gd name="connsiteX814" fmla="*/ 838730 w 12083644"/>
              <a:gd name="connsiteY814" fmla="*/ 1550341 h 3856037"/>
              <a:gd name="connsiteX815" fmla="*/ 862815 w 12083644"/>
              <a:gd name="connsiteY815" fmla="*/ 1542642 h 3856037"/>
              <a:gd name="connsiteX816" fmla="*/ 886132 w 12083644"/>
              <a:gd name="connsiteY816" fmla="*/ 1535493 h 3856037"/>
              <a:gd name="connsiteX817" fmla="*/ 907909 w 12083644"/>
              <a:gd name="connsiteY817" fmla="*/ 1528895 h 3856037"/>
              <a:gd name="connsiteX818" fmla="*/ 928585 w 12083644"/>
              <a:gd name="connsiteY818" fmla="*/ 1522955 h 3856037"/>
              <a:gd name="connsiteX819" fmla="*/ 947942 w 12083644"/>
              <a:gd name="connsiteY819" fmla="*/ 1517676 h 3856037"/>
              <a:gd name="connsiteX820" fmla="*/ 965759 w 12083644"/>
              <a:gd name="connsiteY820" fmla="*/ 1512947 h 3856037"/>
              <a:gd name="connsiteX821" fmla="*/ 982147 w 12083644"/>
              <a:gd name="connsiteY821" fmla="*/ 1508658 h 3856037"/>
              <a:gd name="connsiteX822" fmla="*/ 996775 w 12083644"/>
              <a:gd name="connsiteY822" fmla="*/ 1505248 h 3856037"/>
              <a:gd name="connsiteX823" fmla="*/ 1009863 w 12083644"/>
              <a:gd name="connsiteY823" fmla="*/ 1501949 h 3856037"/>
              <a:gd name="connsiteX824" fmla="*/ 1030539 w 12083644"/>
              <a:gd name="connsiteY824" fmla="*/ 1497439 h 3856037"/>
              <a:gd name="connsiteX825" fmla="*/ 1043407 w 12083644"/>
              <a:gd name="connsiteY825" fmla="*/ 1494580 h 3856037"/>
              <a:gd name="connsiteX826" fmla="*/ 1047807 w 12083644"/>
              <a:gd name="connsiteY826" fmla="*/ 1493810 h 3856037"/>
              <a:gd name="connsiteX827" fmla="*/ 1055175 w 12083644"/>
              <a:gd name="connsiteY827" fmla="*/ 1493150 h 3856037"/>
              <a:gd name="connsiteX828" fmla="*/ 1062324 w 12083644"/>
              <a:gd name="connsiteY828" fmla="*/ 1492820 h 3856037"/>
              <a:gd name="connsiteX829" fmla="*/ 1069473 w 12083644"/>
              <a:gd name="connsiteY829" fmla="*/ 1492380 h 3856037"/>
              <a:gd name="connsiteX830" fmla="*/ 1076623 w 12083644"/>
              <a:gd name="connsiteY830" fmla="*/ 1492160 h 3856037"/>
              <a:gd name="connsiteX831" fmla="*/ 1083771 w 12083644"/>
              <a:gd name="connsiteY831" fmla="*/ 1492160 h 3856037"/>
              <a:gd name="connsiteX832" fmla="*/ 1090920 w 12083644"/>
              <a:gd name="connsiteY832" fmla="*/ 1492160 h 3856037"/>
              <a:gd name="connsiteX833" fmla="*/ 1097849 w 12083644"/>
              <a:gd name="connsiteY833" fmla="*/ 1492380 h 3856037"/>
              <a:gd name="connsiteX834" fmla="*/ 1104998 w 12083644"/>
              <a:gd name="connsiteY834" fmla="*/ 1492600 h 3856037"/>
              <a:gd name="connsiteX835" fmla="*/ 1118966 w 12083644"/>
              <a:gd name="connsiteY835" fmla="*/ 1493590 h 3856037"/>
              <a:gd name="connsiteX836" fmla="*/ 1132603 w 12083644"/>
              <a:gd name="connsiteY836" fmla="*/ 1495020 h 3856037"/>
              <a:gd name="connsiteX837" fmla="*/ 1146241 w 12083644"/>
              <a:gd name="connsiteY837" fmla="*/ 1496890 h 3856037"/>
              <a:gd name="connsiteX838" fmla="*/ 1159770 w 12083644"/>
              <a:gd name="connsiteY838" fmla="*/ 1499309 h 3856037"/>
              <a:gd name="connsiteX839" fmla="*/ 1173187 w 12083644"/>
              <a:gd name="connsiteY839" fmla="*/ 1501949 h 3856037"/>
              <a:gd name="connsiteX840" fmla="*/ 1186275 w 12083644"/>
              <a:gd name="connsiteY840" fmla="*/ 1505028 h 3856037"/>
              <a:gd name="connsiteX841" fmla="*/ 1199364 w 12083644"/>
              <a:gd name="connsiteY841" fmla="*/ 1508548 h 3856037"/>
              <a:gd name="connsiteX842" fmla="*/ 1212231 w 12083644"/>
              <a:gd name="connsiteY842" fmla="*/ 1512397 h 3856037"/>
              <a:gd name="connsiteX843" fmla="*/ 1224879 w 12083644"/>
              <a:gd name="connsiteY843" fmla="*/ 1516686 h 3856037"/>
              <a:gd name="connsiteX844" fmla="*/ 1237417 w 12083644"/>
              <a:gd name="connsiteY844" fmla="*/ 1521196 h 3856037"/>
              <a:gd name="connsiteX845" fmla="*/ 1249845 w 12083644"/>
              <a:gd name="connsiteY845" fmla="*/ 1526035 h 3856037"/>
              <a:gd name="connsiteX846" fmla="*/ 1261833 w 12083644"/>
              <a:gd name="connsiteY846" fmla="*/ 1531204 h 3856037"/>
              <a:gd name="connsiteX847" fmla="*/ 1273931 w 12083644"/>
              <a:gd name="connsiteY847" fmla="*/ 1536703 h 3856037"/>
              <a:gd name="connsiteX848" fmla="*/ 1285810 w 12083644"/>
              <a:gd name="connsiteY848" fmla="*/ 1542422 h 3856037"/>
              <a:gd name="connsiteX849" fmla="*/ 1297358 w 12083644"/>
              <a:gd name="connsiteY849" fmla="*/ 1548361 h 3856037"/>
              <a:gd name="connsiteX850" fmla="*/ 1308796 w 12083644"/>
              <a:gd name="connsiteY850" fmla="*/ 1554411 h 3856037"/>
              <a:gd name="connsiteX851" fmla="*/ 1320124 w 12083644"/>
              <a:gd name="connsiteY851" fmla="*/ 1561009 h 3856037"/>
              <a:gd name="connsiteX852" fmla="*/ 1331122 w 12083644"/>
              <a:gd name="connsiteY852" fmla="*/ 1567498 h 3856037"/>
              <a:gd name="connsiteX853" fmla="*/ 1341901 w 12083644"/>
              <a:gd name="connsiteY853" fmla="*/ 1574207 h 3856037"/>
              <a:gd name="connsiteX854" fmla="*/ 1352569 w 12083644"/>
              <a:gd name="connsiteY854" fmla="*/ 1581246 h 3856037"/>
              <a:gd name="connsiteX855" fmla="*/ 1363127 w 12083644"/>
              <a:gd name="connsiteY855" fmla="*/ 1588285 h 3856037"/>
              <a:gd name="connsiteX856" fmla="*/ 1373356 w 12083644"/>
              <a:gd name="connsiteY856" fmla="*/ 1595654 h 3856037"/>
              <a:gd name="connsiteX857" fmla="*/ 1383364 w 12083644"/>
              <a:gd name="connsiteY857" fmla="*/ 1603023 h 3856037"/>
              <a:gd name="connsiteX858" fmla="*/ 1393153 w 12083644"/>
              <a:gd name="connsiteY858" fmla="*/ 1610392 h 3856037"/>
              <a:gd name="connsiteX859" fmla="*/ 1402832 w 12083644"/>
              <a:gd name="connsiteY859" fmla="*/ 1617981 h 3856037"/>
              <a:gd name="connsiteX860" fmla="*/ 1412180 w 12083644"/>
              <a:gd name="connsiteY860" fmla="*/ 1625679 h 3856037"/>
              <a:gd name="connsiteX861" fmla="*/ 1421418 w 12083644"/>
              <a:gd name="connsiteY861" fmla="*/ 1633268 h 3856037"/>
              <a:gd name="connsiteX862" fmla="*/ 1430327 w 12083644"/>
              <a:gd name="connsiteY862" fmla="*/ 1640967 h 3856037"/>
              <a:gd name="connsiteX863" fmla="*/ 1439126 w 12083644"/>
              <a:gd name="connsiteY863" fmla="*/ 1648776 h 3856037"/>
              <a:gd name="connsiteX864" fmla="*/ 1447484 w 12083644"/>
              <a:gd name="connsiteY864" fmla="*/ 1656585 h 3856037"/>
              <a:gd name="connsiteX865" fmla="*/ 1448686 w 12083644"/>
              <a:gd name="connsiteY865" fmla="*/ 1657691 h 38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Lst>
            <a:rect l="l" t="t" r="r" b="b"/>
            <a:pathLst>
              <a:path w="12083644" h="3856037">
                <a:moveTo>
                  <a:pt x="1448686" y="0"/>
                </a:moveTo>
                <a:lnTo>
                  <a:pt x="10626522" y="0"/>
                </a:lnTo>
                <a:lnTo>
                  <a:pt x="10626522" y="1665492"/>
                </a:lnTo>
                <a:lnTo>
                  <a:pt x="10627801" y="1664283"/>
                </a:lnTo>
                <a:lnTo>
                  <a:pt x="10636159" y="1656585"/>
                </a:lnTo>
                <a:lnTo>
                  <a:pt x="10644518" y="1648776"/>
                </a:lnTo>
                <a:lnTo>
                  <a:pt x="10653316" y="1640967"/>
                </a:lnTo>
                <a:lnTo>
                  <a:pt x="10662226" y="1633268"/>
                </a:lnTo>
                <a:lnTo>
                  <a:pt x="10671464" y="1625679"/>
                </a:lnTo>
                <a:lnTo>
                  <a:pt x="10680812" y="1617981"/>
                </a:lnTo>
                <a:lnTo>
                  <a:pt x="10690490" y="1610392"/>
                </a:lnTo>
                <a:lnTo>
                  <a:pt x="10700280" y="1603023"/>
                </a:lnTo>
                <a:lnTo>
                  <a:pt x="10710288" y="1595654"/>
                </a:lnTo>
                <a:lnTo>
                  <a:pt x="10720516" y="1588285"/>
                </a:lnTo>
                <a:lnTo>
                  <a:pt x="10731074" y="1581246"/>
                </a:lnTo>
                <a:lnTo>
                  <a:pt x="10741742" y="1574207"/>
                </a:lnTo>
                <a:lnTo>
                  <a:pt x="10752522" y="1567498"/>
                </a:lnTo>
                <a:lnTo>
                  <a:pt x="10763520" y="1561009"/>
                </a:lnTo>
                <a:lnTo>
                  <a:pt x="10774848" y="1554411"/>
                </a:lnTo>
                <a:lnTo>
                  <a:pt x="10786286" y="1548361"/>
                </a:lnTo>
                <a:lnTo>
                  <a:pt x="10797834" y="1542422"/>
                </a:lnTo>
                <a:lnTo>
                  <a:pt x="10809712" y="1536703"/>
                </a:lnTo>
                <a:lnTo>
                  <a:pt x="10821810" y="1531204"/>
                </a:lnTo>
                <a:lnTo>
                  <a:pt x="10833798" y="1526035"/>
                </a:lnTo>
                <a:lnTo>
                  <a:pt x="10846226" y="1521196"/>
                </a:lnTo>
                <a:lnTo>
                  <a:pt x="10858764" y="1516686"/>
                </a:lnTo>
                <a:lnTo>
                  <a:pt x="10871412" y="1512397"/>
                </a:lnTo>
                <a:lnTo>
                  <a:pt x="10884280" y="1508548"/>
                </a:lnTo>
                <a:lnTo>
                  <a:pt x="10897368" y="1505028"/>
                </a:lnTo>
                <a:lnTo>
                  <a:pt x="10910456" y="1501949"/>
                </a:lnTo>
                <a:lnTo>
                  <a:pt x="10923874" y="1499309"/>
                </a:lnTo>
                <a:lnTo>
                  <a:pt x="10937402" y="1496890"/>
                </a:lnTo>
                <a:lnTo>
                  <a:pt x="10951040" y="1495020"/>
                </a:lnTo>
                <a:lnTo>
                  <a:pt x="10964678" y="1493590"/>
                </a:lnTo>
                <a:lnTo>
                  <a:pt x="10978646" y="1492600"/>
                </a:lnTo>
                <a:lnTo>
                  <a:pt x="10985794" y="1492380"/>
                </a:lnTo>
                <a:lnTo>
                  <a:pt x="10992724" y="1492160"/>
                </a:lnTo>
                <a:lnTo>
                  <a:pt x="10999872" y="1492160"/>
                </a:lnTo>
                <a:lnTo>
                  <a:pt x="11007022" y="1492160"/>
                </a:lnTo>
                <a:lnTo>
                  <a:pt x="11014170" y="1492380"/>
                </a:lnTo>
                <a:lnTo>
                  <a:pt x="11021320" y="1492820"/>
                </a:lnTo>
                <a:lnTo>
                  <a:pt x="11028468" y="1493150"/>
                </a:lnTo>
                <a:lnTo>
                  <a:pt x="11035838" y="1493810"/>
                </a:lnTo>
                <a:lnTo>
                  <a:pt x="11040236" y="1494580"/>
                </a:lnTo>
                <a:lnTo>
                  <a:pt x="11053104" y="1497439"/>
                </a:lnTo>
                <a:lnTo>
                  <a:pt x="11073782" y="1501949"/>
                </a:lnTo>
                <a:lnTo>
                  <a:pt x="11086870" y="1505248"/>
                </a:lnTo>
                <a:lnTo>
                  <a:pt x="11101496" y="1508658"/>
                </a:lnTo>
                <a:lnTo>
                  <a:pt x="11117884" y="1512947"/>
                </a:lnTo>
                <a:lnTo>
                  <a:pt x="11135702" y="1517676"/>
                </a:lnTo>
                <a:lnTo>
                  <a:pt x="11155058" y="1522955"/>
                </a:lnTo>
                <a:lnTo>
                  <a:pt x="11175736" y="1528895"/>
                </a:lnTo>
                <a:lnTo>
                  <a:pt x="11197512" y="1535493"/>
                </a:lnTo>
                <a:lnTo>
                  <a:pt x="11220828" y="1542642"/>
                </a:lnTo>
                <a:lnTo>
                  <a:pt x="11244914" y="1550341"/>
                </a:lnTo>
                <a:lnTo>
                  <a:pt x="11270210" y="1558700"/>
                </a:lnTo>
                <a:lnTo>
                  <a:pt x="11295396" y="1567059"/>
                </a:lnTo>
                <a:lnTo>
                  <a:pt x="11319044" y="1574647"/>
                </a:lnTo>
                <a:lnTo>
                  <a:pt x="11341480" y="1581576"/>
                </a:lnTo>
                <a:lnTo>
                  <a:pt x="11362926" y="1587735"/>
                </a:lnTo>
                <a:lnTo>
                  <a:pt x="11383164" y="1593014"/>
                </a:lnTo>
                <a:lnTo>
                  <a:pt x="11392952" y="1595434"/>
                </a:lnTo>
                <a:lnTo>
                  <a:pt x="11402520" y="1597524"/>
                </a:lnTo>
                <a:lnTo>
                  <a:pt x="11411758" y="1599613"/>
                </a:lnTo>
                <a:lnTo>
                  <a:pt x="11420778" y="1601373"/>
                </a:lnTo>
                <a:lnTo>
                  <a:pt x="11429576" y="1603023"/>
                </a:lnTo>
                <a:lnTo>
                  <a:pt x="11438154" y="1604233"/>
                </a:lnTo>
                <a:lnTo>
                  <a:pt x="11446514" y="1605443"/>
                </a:lnTo>
                <a:lnTo>
                  <a:pt x="11454652" y="1606542"/>
                </a:lnTo>
                <a:lnTo>
                  <a:pt x="11462570" y="1607312"/>
                </a:lnTo>
                <a:lnTo>
                  <a:pt x="11470600" y="1607752"/>
                </a:lnTo>
                <a:lnTo>
                  <a:pt x="11478078" y="1608192"/>
                </a:lnTo>
                <a:lnTo>
                  <a:pt x="11485668" y="1608302"/>
                </a:lnTo>
                <a:lnTo>
                  <a:pt x="11492816" y="1608192"/>
                </a:lnTo>
                <a:lnTo>
                  <a:pt x="11499964" y="1607972"/>
                </a:lnTo>
                <a:lnTo>
                  <a:pt x="11507114" y="1607312"/>
                </a:lnTo>
                <a:lnTo>
                  <a:pt x="11514042" y="1606762"/>
                </a:lnTo>
                <a:lnTo>
                  <a:pt x="11520862" y="1605663"/>
                </a:lnTo>
                <a:lnTo>
                  <a:pt x="11527350" y="1604453"/>
                </a:lnTo>
                <a:lnTo>
                  <a:pt x="11533840" y="1603023"/>
                </a:lnTo>
                <a:lnTo>
                  <a:pt x="11540438" y="1601593"/>
                </a:lnTo>
                <a:lnTo>
                  <a:pt x="11546708" y="1599723"/>
                </a:lnTo>
                <a:lnTo>
                  <a:pt x="11552866" y="1597524"/>
                </a:lnTo>
                <a:lnTo>
                  <a:pt x="11559246" y="1595434"/>
                </a:lnTo>
                <a:lnTo>
                  <a:pt x="11565514" y="1593674"/>
                </a:lnTo>
                <a:lnTo>
                  <a:pt x="11571894" y="1592025"/>
                </a:lnTo>
                <a:lnTo>
                  <a:pt x="11578162" y="1590595"/>
                </a:lnTo>
                <a:lnTo>
                  <a:pt x="11584542" y="1589385"/>
                </a:lnTo>
                <a:lnTo>
                  <a:pt x="11590810" y="1588285"/>
                </a:lnTo>
                <a:lnTo>
                  <a:pt x="11596970" y="1587515"/>
                </a:lnTo>
                <a:lnTo>
                  <a:pt x="11602908" y="1587075"/>
                </a:lnTo>
                <a:lnTo>
                  <a:pt x="11608628" y="1587075"/>
                </a:lnTo>
                <a:lnTo>
                  <a:pt x="11614128" y="1587075"/>
                </a:lnTo>
                <a:lnTo>
                  <a:pt x="11619296" y="1587735"/>
                </a:lnTo>
                <a:lnTo>
                  <a:pt x="11624136" y="1588285"/>
                </a:lnTo>
                <a:lnTo>
                  <a:pt x="11628644" y="1589605"/>
                </a:lnTo>
                <a:lnTo>
                  <a:pt x="11632934" y="1591035"/>
                </a:lnTo>
                <a:lnTo>
                  <a:pt x="11634804" y="1591805"/>
                </a:lnTo>
                <a:lnTo>
                  <a:pt x="11636564" y="1592795"/>
                </a:lnTo>
                <a:lnTo>
                  <a:pt x="11638214" y="1593894"/>
                </a:lnTo>
                <a:lnTo>
                  <a:pt x="11639864" y="1594884"/>
                </a:lnTo>
                <a:lnTo>
                  <a:pt x="11641292" y="1596314"/>
                </a:lnTo>
                <a:lnTo>
                  <a:pt x="11642722" y="1597524"/>
                </a:lnTo>
                <a:lnTo>
                  <a:pt x="11643712" y="1598954"/>
                </a:lnTo>
                <a:lnTo>
                  <a:pt x="11644812" y="1600383"/>
                </a:lnTo>
                <a:lnTo>
                  <a:pt x="11645802" y="1602033"/>
                </a:lnTo>
                <a:lnTo>
                  <a:pt x="11646572" y="1603903"/>
                </a:lnTo>
                <a:lnTo>
                  <a:pt x="11647012" y="1605663"/>
                </a:lnTo>
                <a:lnTo>
                  <a:pt x="11647672" y="1607532"/>
                </a:lnTo>
                <a:lnTo>
                  <a:pt x="11647892" y="1609622"/>
                </a:lnTo>
                <a:lnTo>
                  <a:pt x="11648002" y="1611822"/>
                </a:lnTo>
                <a:lnTo>
                  <a:pt x="11647892" y="1614021"/>
                </a:lnTo>
                <a:lnTo>
                  <a:pt x="11647672" y="1616551"/>
                </a:lnTo>
                <a:lnTo>
                  <a:pt x="11647232" y="1618970"/>
                </a:lnTo>
                <a:lnTo>
                  <a:pt x="11646572" y="1621390"/>
                </a:lnTo>
                <a:lnTo>
                  <a:pt x="11645802" y="1624250"/>
                </a:lnTo>
                <a:lnTo>
                  <a:pt x="11644812" y="1627109"/>
                </a:lnTo>
                <a:lnTo>
                  <a:pt x="11643602" y="1629969"/>
                </a:lnTo>
                <a:lnTo>
                  <a:pt x="11642172" y="1633048"/>
                </a:lnTo>
                <a:lnTo>
                  <a:pt x="11640742" y="1636348"/>
                </a:lnTo>
                <a:lnTo>
                  <a:pt x="11638874" y="1639647"/>
                </a:lnTo>
                <a:lnTo>
                  <a:pt x="11636784" y="1643057"/>
                </a:lnTo>
                <a:lnTo>
                  <a:pt x="11634364" y="1646576"/>
                </a:lnTo>
                <a:lnTo>
                  <a:pt x="11629304" y="1654055"/>
                </a:lnTo>
                <a:lnTo>
                  <a:pt x="11622926" y="1662084"/>
                </a:lnTo>
                <a:lnTo>
                  <a:pt x="11615776" y="1670662"/>
                </a:lnTo>
                <a:lnTo>
                  <a:pt x="11607638" y="1679791"/>
                </a:lnTo>
                <a:lnTo>
                  <a:pt x="11598400" y="1689579"/>
                </a:lnTo>
                <a:lnTo>
                  <a:pt x="11597410" y="1690679"/>
                </a:lnTo>
                <a:lnTo>
                  <a:pt x="11594550" y="1693759"/>
                </a:lnTo>
                <a:lnTo>
                  <a:pt x="11589820" y="1698378"/>
                </a:lnTo>
                <a:lnTo>
                  <a:pt x="11586522" y="1701238"/>
                </a:lnTo>
                <a:lnTo>
                  <a:pt x="11583112" y="1704317"/>
                </a:lnTo>
                <a:lnTo>
                  <a:pt x="11579042" y="1707617"/>
                </a:lnTo>
                <a:lnTo>
                  <a:pt x="11574314" y="1711246"/>
                </a:lnTo>
                <a:lnTo>
                  <a:pt x="11569254" y="1714985"/>
                </a:lnTo>
                <a:lnTo>
                  <a:pt x="11563754" y="1718615"/>
                </a:lnTo>
                <a:lnTo>
                  <a:pt x="11557376" y="1722464"/>
                </a:lnTo>
                <a:lnTo>
                  <a:pt x="11550886" y="1726424"/>
                </a:lnTo>
                <a:lnTo>
                  <a:pt x="11543738" y="1730053"/>
                </a:lnTo>
                <a:lnTo>
                  <a:pt x="11535930" y="1733683"/>
                </a:lnTo>
                <a:lnTo>
                  <a:pt x="11527790" y="1737422"/>
                </a:lnTo>
                <a:lnTo>
                  <a:pt x="11518992" y="1740831"/>
                </a:lnTo>
                <a:lnTo>
                  <a:pt x="11509534" y="1743911"/>
                </a:lnTo>
                <a:lnTo>
                  <a:pt x="11499744" y="1746990"/>
                </a:lnTo>
                <a:lnTo>
                  <a:pt x="11489406" y="1749630"/>
                </a:lnTo>
                <a:lnTo>
                  <a:pt x="11478518" y="1751940"/>
                </a:lnTo>
                <a:lnTo>
                  <a:pt x="11472800" y="1752929"/>
                </a:lnTo>
                <a:lnTo>
                  <a:pt x="11466860" y="1753919"/>
                </a:lnTo>
                <a:lnTo>
                  <a:pt x="11461030" y="1754579"/>
                </a:lnTo>
                <a:lnTo>
                  <a:pt x="11454872" y="1755349"/>
                </a:lnTo>
                <a:lnTo>
                  <a:pt x="11448712" y="1756009"/>
                </a:lnTo>
                <a:lnTo>
                  <a:pt x="11442444" y="1756449"/>
                </a:lnTo>
                <a:lnTo>
                  <a:pt x="11435844" y="1756559"/>
                </a:lnTo>
                <a:lnTo>
                  <a:pt x="11429136" y="1756779"/>
                </a:lnTo>
                <a:lnTo>
                  <a:pt x="11422426" y="1756999"/>
                </a:lnTo>
                <a:lnTo>
                  <a:pt x="11415388" y="1756779"/>
                </a:lnTo>
                <a:lnTo>
                  <a:pt x="11408240" y="1756559"/>
                </a:lnTo>
                <a:lnTo>
                  <a:pt x="11401090" y="1756229"/>
                </a:lnTo>
                <a:lnTo>
                  <a:pt x="11393832" y="1755569"/>
                </a:lnTo>
                <a:lnTo>
                  <a:pt x="11386242" y="1754799"/>
                </a:lnTo>
                <a:lnTo>
                  <a:pt x="11378654" y="1753919"/>
                </a:lnTo>
                <a:lnTo>
                  <a:pt x="11370734" y="1752710"/>
                </a:lnTo>
                <a:lnTo>
                  <a:pt x="11362706" y="1751500"/>
                </a:lnTo>
                <a:lnTo>
                  <a:pt x="11354788" y="1750070"/>
                </a:lnTo>
                <a:lnTo>
                  <a:pt x="11346428" y="1748420"/>
                </a:lnTo>
                <a:lnTo>
                  <a:pt x="11338070" y="1746550"/>
                </a:lnTo>
                <a:lnTo>
                  <a:pt x="11327182" y="1744131"/>
                </a:lnTo>
                <a:lnTo>
                  <a:pt x="11315964" y="1741271"/>
                </a:lnTo>
                <a:lnTo>
                  <a:pt x="11304526" y="1737972"/>
                </a:lnTo>
                <a:lnTo>
                  <a:pt x="11292648" y="1734782"/>
                </a:lnTo>
                <a:lnTo>
                  <a:pt x="11268230" y="1727633"/>
                </a:lnTo>
                <a:lnTo>
                  <a:pt x="11243484" y="1719825"/>
                </a:lnTo>
                <a:lnTo>
                  <a:pt x="11218958" y="1712236"/>
                </a:lnTo>
                <a:lnTo>
                  <a:pt x="11194872" y="1705307"/>
                </a:lnTo>
                <a:lnTo>
                  <a:pt x="11183434" y="1702117"/>
                </a:lnTo>
                <a:lnTo>
                  <a:pt x="11172216" y="1699258"/>
                </a:lnTo>
                <a:lnTo>
                  <a:pt x="11161438" y="1696618"/>
                </a:lnTo>
                <a:lnTo>
                  <a:pt x="11150990" y="1694309"/>
                </a:lnTo>
                <a:lnTo>
                  <a:pt x="11141200" y="1692439"/>
                </a:lnTo>
                <a:lnTo>
                  <a:pt x="11132182" y="1691009"/>
                </a:lnTo>
                <a:lnTo>
                  <a:pt x="11127672" y="1690679"/>
                </a:lnTo>
                <a:lnTo>
                  <a:pt x="11123604" y="1690459"/>
                </a:lnTo>
                <a:lnTo>
                  <a:pt x="11119754" y="1690239"/>
                </a:lnTo>
                <a:lnTo>
                  <a:pt x="11115794" y="1690239"/>
                </a:lnTo>
                <a:lnTo>
                  <a:pt x="11112386" y="1690239"/>
                </a:lnTo>
                <a:lnTo>
                  <a:pt x="11108866" y="1690679"/>
                </a:lnTo>
                <a:lnTo>
                  <a:pt x="11105786" y="1691009"/>
                </a:lnTo>
                <a:lnTo>
                  <a:pt x="11102816" y="1691669"/>
                </a:lnTo>
                <a:lnTo>
                  <a:pt x="11100068" y="1692439"/>
                </a:lnTo>
                <a:lnTo>
                  <a:pt x="11097648" y="1693539"/>
                </a:lnTo>
                <a:lnTo>
                  <a:pt x="11095668" y="1694749"/>
                </a:lnTo>
                <a:lnTo>
                  <a:pt x="11093578" y="1696178"/>
                </a:lnTo>
                <a:lnTo>
                  <a:pt x="11091928" y="1697828"/>
                </a:lnTo>
                <a:lnTo>
                  <a:pt x="11090498" y="1699588"/>
                </a:lnTo>
                <a:lnTo>
                  <a:pt x="11089508" y="1701678"/>
                </a:lnTo>
                <a:lnTo>
                  <a:pt x="11088738" y="1704097"/>
                </a:lnTo>
                <a:lnTo>
                  <a:pt x="11088080" y="1706517"/>
                </a:lnTo>
                <a:lnTo>
                  <a:pt x="11087860" y="1709376"/>
                </a:lnTo>
                <a:lnTo>
                  <a:pt x="11087860" y="1712236"/>
                </a:lnTo>
                <a:lnTo>
                  <a:pt x="11088298" y="1715755"/>
                </a:lnTo>
                <a:lnTo>
                  <a:pt x="11089068" y="1719275"/>
                </a:lnTo>
                <a:lnTo>
                  <a:pt x="11090168" y="1723124"/>
                </a:lnTo>
                <a:lnTo>
                  <a:pt x="11091598" y="1727194"/>
                </a:lnTo>
                <a:lnTo>
                  <a:pt x="11093358" y="1731483"/>
                </a:lnTo>
                <a:lnTo>
                  <a:pt x="11095448" y="1736212"/>
                </a:lnTo>
                <a:lnTo>
                  <a:pt x="11098088" y="1741051"/>
                </a:lnTo>
                <a:lnTo>
                  <a:pt x="11100946" y="1746441"/>
                </a:lnTo>
                <a:lnTo>
                  <a:pt x="11104246" y="1751940"/>
                </a:lnTo>
                <a:lnTo>
                  <a:pt x="11105456" y="1753149"/>
                </a:lnTo>
                <a:lnTo>
                  <a:pt x="11108866" y="1756559"/>
                </a:lnTo>
                <a:lnTo>
                  <a:pt x="11114804" y="1761948"/>
                </a:lnTo>
                <a:lnTo>
                  <a:pt x="11122944" y="1768657"/>
                </a:lnTo>
                <a:lnTo>
                  <a:pt x="11128112" y="1772286"/>
                </a:lnTo>
                <a:lnTo>
                  <a:pt x="11133392" y="1776356"/>
                </a:lnTo>
                <a:lnTo>
                  <a:pt x="11139550" y="1780645"/>
                </a:lnTo>
                <a:lnTo>
                  <a:pt x="11146040" y="1785154"/>
                </a:lnTo>
                <a:lnTo>
                  <a:pt x="11152968" y="1789664"/>
                </a:lnTo>
                <a:lnTo>
                  <a:pt x="11160778" y="1794173"/>
                </a:lnTo>
                <a:lnTo>
                  <a:pt x="11168696" y="1798902"/>
                </a:lnTo>
                <a:lnTo>
                  <a:pt x="11177276" y="1803522"/>
                </a:lnTo>
                <a:lnTo>
                  <a:pt x="11186514" y="1808031"/>
                </a:lnTo>
                <a:lnTo>
                  <a:pt x="11196082" y="1812540"/>
                </a:lnTo>
                <a:lnTo>
                  <a:pt x="11206090" y="1816829"/>
                </a:lnTo>
                <a:lnTo>
                  <a:pt x="11216758" y="1820899"/>
                </a:lnTo>
                <a:lnTo>
                  <a:pt x="11227758" y="1824748"/>
                </a:lnTo>
                <a:lnTo>
                  <a:pt x="11239196" y="1828268"/>
                </a:lnTo>
                <a:lnTo>
                  <a:pt x="11251074" y="1831567"/>
                </a:lnTo>
                <a:lnTo>
                  <a:pt x="11263502" y="1834647"/>
                </a:lnTo>
                <a:lnTo>
                  <a:pt x="11269880" y="1835857"/>
                </a:lnTo>
                <a:lnTo>
                  <a:pt x="11276370" y="1837066"/>
                </a:lnTo>
                <a:lnTo>
                  <a:pt x="11282858" y="1838056"/>
                </a:lnTo>
                <a:lnTo>
                  <a:pt x="11289678" y="1839046"/>
                </a:lnTo>
                <a:lnTo>
                  <a:pt x="11296386" y="1839926"/>
                </a:lnTo>
                <a:lnTo>
                  <a:pt x="11303316" y="1840476"/>
                </a:lnTo>
                <a:lnTo>
                  <a:pt x="11310244" y="1841136"/>
                </a:lnTo>
                <a:lnTo>
                  <a:pt x="11317394" y="1841576"/>
                </a:lnTo>
                <a:lnTo>
                  <a:pt x="11324542" y="1841906"/>
                </a:lnTo>
                <a:lnTo>
                  <a:pt x="11331912" y="1842126"/>
                </a:lnTo>
                <a:lnTo>
                  <a:pt x="11339280" y="1841906"/>
                </a:lnTo>
                <a:lnTo>
                  <a:pt x="11346868" y="1841906"/>
                </a:lnTo>
                <a:lnTo>
                  <a:pt x="11354348" y="1841576"/>
                </a:lnTo>
                <a:lnTo>
                  <a:pt x="11362156" y="1840916"/>
                </a:lnTo>
                <a:lnTo>
                  <a:pt x="11369856" y="1840366"/>
                </a:lnTo>
                <a:lnTo>
                  <a:pt x="11377884" y="1839486"/>
                </a:lnTo>
                <a:lnTo>
                  <a:pt x="11393612" y="1837286"/>
                </a:lnTo>
                <a:lnTo>
                  <a:pt x="11409338" y="1834757"/>
                </a:lnTo>
                <a:lnTo>
                  <a:pt x="11425066" y="1832117"/>
                </a:lnTo>
                <a:lnTo>
                  <a:pt x="11440574" y="1829038"/>
                </a:lnTo>
                <a:lnTo>
                  <a:pt x="11455862" y="1825848"/>
                </a:lnTo>
                <a:lnTo>
                  <a:pt x="11471150" y="1822109"/>
                </a:lnTo>
                <a:lnTo>
                  <a:pt x="11486326" y="1818259"/>
                </a:lnTo>
                <a:lnTo>
                  <a:pt x="11501394" y="1813970"/>
                </a:lnTo>
                <a:lnTo>
                  <a:pt x="11516352" y="1809461"/>
                </a:lnTo>
                <a:lnTo>
                  <a:pt x="11531200" y="1804951"/>
                </a:lnTo>
                <a:lnTo>
                  <a:pt x="11545938" y="1800112"/>
                </a:lnTo>
                <a:lnTo>
                  <a:pt x="11560676" y="1794943"/>
                </a:lnTo>
                <a:lnTo>
                  <a:pt x="11575084" y="1789664"/>
                </a:lnTo>
                <a:lnTo>
                  <a:pt x="11589382" y="1784165"/>
                </a:lnTo>
                <a:lnTo>
                  <a:pt x="11603678" y="1778665"/>
                </a:lnTo>
                <a:lnTo>
                  <a:pt x="11617976" y="1772726"/>
                </a:lnTo>
                <a:lnTo>
                  <a:pt x="11631944" y="1766787"/>
                </a:lnTo>
                <a:lnTo>
                  <a:pt x="11646022" y="1760628"/>
                </a:lnTo>
                <a:lnTo>
                  <a:pt x="11659660" y="1754359"/>
                </a:lnTo>
                <a:lnTo>
                  <a:pt x="11673518" y="1747980"/>
                </a:lnTo>
                <a:lnTo>
                  <a:pt x="11687046" y="1741711"/>
                </a:lnTo>
                <a:lnTo>
                  <a:pt x="11700574" y="1735002"/>
                </a:lnTo>
                <a:lnTo>
                  <a:pt x="11727300" y="1721694"/>
                </a:lnTo>
                <a:lnTo>
                  <a:pt x="11753476" y="1708166"/>
                </a:lnTo>
                <a:lnTo>
                  <a:pt x="11779102" y="1694529"/>
                </a:lnTo>
                <a:lnTo>
                  <a:pt x="11804508" y="1680671"/>
                </a:lnTo>
                <a:lnTo>
                  <a:pt x="11829364" y="1666923"/>
                </a:lnTo>
                <a:lnTo>
                  <a:pt x="11841462" y="1660434"/>
                </a:lnTo>
                <a:lnTo>
                  <a:pt x="11852900" y="1654275"/>
                </a:lnTo>
                <a:lnTo>
                  <a:pt x="11864118" y="1648336"/>
                </a:lnTo>
                <a:lnTo>
                  <a:pt x="11874676" y="1643057"/>
                </a:lnTo>
                <a:lnTo>
                  <a:pt x="11884906" y="1638217"/>
                </a:lnTo>
                <a:lnTo>
                  <a:pt x="11894694" y="1633488"/>
                </a:lnTo>
                <a:lnTo>
                  <a:pt x="11903932" y="1629419"/>
                </a:lnTo>
                <a:lnTo>
                  <a:pt x="11912950" y="1625349"/>
                </a:lnTo>
                <a:lnTo>
                  <a:pt x="11921530" y="1621830"/>
                </a:lnTo>
                <a:lnTo>
                  <a:pt x="11929448" y="1618530"/>
                </a:lnTo>
                <a:lnTo>
                  <a:pt x="11937256" y="1615451"/>
                </a:lnTo>
                <a:lnTo>
                  <a:pt x="11944516" y="1612811"/>
                </a:lnTo>
                <a:lnTo>
                  <a:pt x="11958044" y="1608192"/>
                </a:lnTo>
                <a:lnTo>
                  <a:pt x="11970252" y="1604233"/>
                </a:lnTo>
                <a:lnTo>
                  <a:pt x="11981140" y="1601153"/>
                </a:lnTo>
                <a:lnTo>
                  <a:pt x="11990928" y="1598954"/>
                </a:lnTo>
                <a:lnTo>
                  <a:pt x="11999288" y="1597084"/>
                </a:lnTo>
                <a:lnTo>
                  <a:pt x="12006876" y="1595654"/>
                </a:lnTo>
                <a:lnTo>
                  <a:pt x="12018864" y="1593454"/>
                </a:lnTo>
                <a:lnTo>
                  <a:pt x="12023594" y="1592465"/>
                </a:lnTo>
                <a:lnTo>
                  <a:pt x="12027442" y="1591365"/>
                </a:lnTo>
                <a:lnTo>
                  <a:pt x="12029532" y="1590815"/>
                </a:lnTo>
                <a:lnTo>
                  <a:pt x="12031952" y="1590375"/>
                </a:lnTo>
                <a:lnTo>
                  <a:pt x="12034812" y="1590155"/>
                </a:lnTo>
                <a:lnTo>
                  <a:pt x="12037892" y="1589935"/>
                </a:lnTo>
                <a:lnTo>
                  <a:pt x="12041190" y="1589935"/>
                </a:lnTo>
                <a:lnTo>
                  <a:pt x="12044600" y="1590155"/>
                </a:lnTo>
                <a:lnTo>
                  <a:pt x="12048340" y="1590375"/>
                </a:lnTo>
                <a:lnTo>
                  <a:pt x="12051968" y="1591035"/>
                </a:lnTo>
                <a:lnTo>
                  <a:pt x="12055708" y="1591585"/>
                </a:lnTo>
                <a:lnTo>
                  <a:pt x="12059558" y="1592465"/>
                </a:lnTo>
                <a:lnTo>
                  <a:pt x="12062968" y="1593454"/>
                </a:lnTo>
                <a:lnTo>
                  <a:pt x="12066486" y="1594884"/>
                </a:lnTo>
                <a:lnTo>
                  <a:pt x="12070006" y="1596314"/>
                </a:lnTo>
                <a:lnTo>
                  <a:pt x="12072976" y="1597964"/>
                </a:lnTo>
                <a:lnTo>
                  <a:pt x="12075726" y="1599723"/>
                </a:lnTo>
                <a:lnTo>
                  <a:pt x="12078144" y="1602033"/>
                </a:lnTo>
                <a:lnTo>
                  <a:pt x="12079354" y="1603243"/>
                </a:lnTo>
                <a:lnTo>
                  <a:pt x="12080124" y="1604453"/>
                </a:lnTo>
                <a:lnTo>
                  <a:pt x="12081224" y="1605663"/>
                </a:lnTo>
                <a:lnTo>
                  <a:pt x="12081774" y="1607092"/>
                </a:lnTo>
                <a:lnTo>
                  <a:pt x="12082434" y="1608522"/>
                </a:lnTo>
                <a:lnTo>
                  <a:pt x="12082984" y="1609952"/>
                </a:lnTo>
                <a:lnTo>
                  <a:pt x="12083204" y="1611602"/>
                </a:lnTo>
                <a:lnTo>
                  <a:pt x="12083424" y="1613251"/>
                </a:lnTo>
                <a:lnTo>
                  <a:pt x="12083644" y="1615121"/>
                </a:lnTo>
                <a:lnTo>
                  <a:pt x="12083424" y="1616771"/>
                </a:lnTo>
                <a:lnTo>
                  <a:pt x="12083204" y="1618530"/>
                </a:lnTo>
                <a:lnTo>
                  <a:pt x="12082874" y="1620620"/>
                </a:lnTo>
                <a:lnTo>
                  <a:pt x="12081994" y="1622600"/>
                </a:lnTo>
                <a:lnTo>
                  <a:pt x="12081444" y="1624690"/>
                </a:lnTo>
                <a:lnTo>
                  <a:pt x="12080344" y="1626889"/>
                </a:lnTo>
                <a:lnTo>
                  <a:pt x="12079134" y="1629199"/>
                </a:lnTo>
                <a:lnTo>
                  <a:pt x="12077704" y="1631398"/>
                </a:lnTo>
                <a:lnTo>
                  <a:pt x="12076056" y="1633928"/>
                </a:lnTo>
                <a:lnTo>
                  <a:pt x="12074296" y="1636348"/>
                </a:lnTo>
                <a:lnTo>
                  <a:pt x="12072206" y="1638767"/>
                </a:lnTo>
                <a:lnTo>
                  <a:pt x="12067256" y="1644266"/>
                </a:lnTo>
                <a:lnTo>
                  <a:pt x="12061538" y="1649986"/>
                </a:lnTo>
                <a:lnTo>
                  <a:pt x="12054828" y="1656145"/>
                </a:lnTo>
                <a:lnTo>
                  <a:pt x="12046910" y="1662414"/>
                </a:lnTo>
                <a:lnTo>
                  <a:pt x="12037892" y="1669453"/>
                </a:lnTo>
                <a:lnTo>
                  <a:pt x="12027662" y="1676601"/>
                </a:lnTo>
                <a:lnTo>
                  <a:pt x="12021174" y="1680231"/>
                </a:lnTo>
                <a:lnTo>
                  <a:pt x="12002586" y="1691009"/>
                </a:lnTo>
                <a:lnTo>
                  <a:pt x="11989718" y="1698818"/>
                </a:lnTo>
                <a:lnTo>
                  <a:pt x="11974430" y="1707947"/>
                </a:lnTo>
                <a:lnTo>
                  <a:pt x="11957054" y="1718835"/>
                </a:lnTo>
                <a:lnTo>
                  <a:pt x="11938026" y="1731043"/>
                </a:lnTo>
                <a:lnTo>
                  <a:pt x="11917570" y="1744351"/>
                </a:lnTo>
                <a:lnTo>
                  <a:pt x="11895794" y="1759089"/>
                </a:lnTo>
                <a:lnTo>
                  <a:pt x="11873136" y="1774926"/>
                </a:lnTo>
                <a:lnTo>
                  <a:pt x="11849600" y="1791753"/>
                </a:lnTo>
                <a:lnTo>
                  <a:pt x="11837612" y="1800552"/>
                </a:lnTo>
                <a:lnTo>
                  <a:pt x="11825514" y="1809461"/>
                </a:lnTo>
                <a:lnTo>
                  <a:pt x="11813306" y="1818919"/>
                </a:lnTo>
                <a:lnTo>
                  <a:pt x="11801208" y="1828268"/>
                </a:lnTo>
                <a:lnTo>
                  <a:pt x="11789000" y="1838056"/>
                </a:lnTo>
                <a:lnTo>
                  <a:pt x="11776902" y="1847845"/>
                </a:lnTo>
                <a:lnTo>
                  <a:pt x="11764694" y="1857853"/>
                </a:lnTo>
                <a:lnTo>
                  <a:pt x="11752816" y="1868301"/>
                </a:lnTo>
                <a:lnTo>
                  <a:pt x="11740388" y="1878750"/>
                </a:lnTo>
                <a:lnTo>
                  <a:pt x="11727520" y="1889528"/>
                </a:lnTo>
                <a:lnTo>
                  <a:pt x="11713772" y="1900746"/>
                </a:lnTo>
                <a:lnTo>
                  <a:pt x="11699474" y="1911965"/>
                </a:lnTo>
                <a:lnTo>
                  <a:pt x="11684626" y="1923403"/>
                </a:lnTo>
                <a:lnTo>
                  <a:pt x="11669118" y="1934841"/>
                </a:lnTo>
                <a:lnTo>
                  <a:pt x="11652732" y="1946499"/>
                </a:lnTo>
                <a:lnTo>
                  <a:pt x="11635794" y="1957937"/>
                </a:lnTo>
                <a:lnTo>
                  <a:pt x="11626996" y="1963437"/>
                </a:lnTo>
                <a:lnTo>
                  <a:pt x="11618196" y="1969156"/>
                </a:lnTo>
                <a:lnTo>
                  <a:pt x="11609068" y="1974655"/>
                </a:lnTo>
                <a:lnTo>
                  <a:pt x="11599830" y="1980154"/>
                </a:lnTo>
                <a:lnTo>
                  <a:pt x="11590480" y="1985763"/>
                </a:lnTo>
                <a:lnTo>
                  <a:pt x="11580802" y="1991262"/>
                </a:lnTo>
                <a:lnTo>
                  <a:pt x="11571014" y="1996541"/>
                </a:lnTo>
                <a:lnTo>
                  <a:pt x="11561006" y="2001601"/>
                </a:lnTo>
                <a:lnTo>
                  <a:pt x="11550998" y="2006770"/>
                </a:lnTo>
                <a:lnTo>
                  <a:pt x="11540658" y="2011829"/>
                </a:lnTo>
                <a:lnTo>
                  <a:pt x="11530210" y="2016778"/>
                </a:lnTo>
                <a:lnTo>
                  <a:pt x="11519542" y="2021617"/>
                </a:lnTo>
                <a:lnTo>
                  <a:pt x="11508764" y="2026127"/>
                </a:lnTo>
                <a:lnTo>
                  <a:pt x="11497766" y="2030856"/>
                </a:lnTo>
                <a:lnTo>
                  <a:pt x="11486658" y="2035145"/>
                </a:lnTo>
                <a:lnTo>
                  <a:pt x="11475218" y="2039435"/>
                </a:lnTo>
                <a:lnTo>
                  <a:pt x="11463890" y="2043504"/>
                </a:lnTo>
                <a:lnTo>
                  <a:pt x="11452232" y="2047353"/>
                </a:lnTo>
                <a:lnTo>
                  <a:pt x="11440134" y="2051093"/>
                </a:lnTo>
                <a:lnTo>
                  <a:pt x="11428146" y="2054722"/>
                </a:lnTo>
                <a:lnTo>
                  <a:pt x="11416048" y="2058022"/>
                </a:lnTo>
                <a:lnTo>
                  <a:pt x="11403620" y="2061101"/>
                </a:lnTo>
                <a:lnTo>
                  <a:pt x="11390972" y="2064071"/>
                </a:lnTo>
                <a:lnTo>
                  <a:pt x="11378324" y="2066820"/>
                </a:lnTo>
                <a:lnTo>
                  <a:pt x="11365236" y="2069240"/>
                </a:lnTo>
                <a:lnTo>
                  <a:pt x="11352148" y="2071440"/>
                </a:lnTo>
                <a:lnTo>
                  <a:pt x="11338840" y="2073529"/>
                </a:lnTo>
                <a:lnTo>
                  <a:pt x="11325422" y="2075399"/>
                </a:lnTo>
                <a:lnTo>
                  <a:pt x="11311674" y="2076829"/>
                </a:lnTo>
                <a:lnTo>
                  <a:pt x="11297816" y="2078039"/>
                </a:lnTo>
                <a:lnTo>
                  <a:pt x="11283958" y="2079029"/>
                </a:lnTo>
                <a:lnTo>
                  <a:pt x="11269660" y="2079798"/>
                </a:lnTo>
                <a:lnTo>
                  <a:pt x="11255362" y="2080238"/>
                </a:lnTo>
                <a:lnTo>
                  <a:pt x="11240626" y="2080238"/>
                </a:lnTo>
                <a:lnTo>
                  <a:pt x="11225888" y="2080018"/>
                </a:lnTo>
                <a:lnTo>
                  <a:pt x="11211040" y="2079688"/>
                </a:lnTo>
                <a:lnTo>
                  <a:pt x="11195862" y="2078809"/>
                </a:lnTo>
                <a:lnTo>
                  <a:pt x="11180574" y="2077599"/>
                </a:lnTo>
                <a:lnTo>
                  <a:pt x="11165068" y="2076169"/>
                </a:lnTo>
                <a:lnTo>
                  <a:pt x="11149340" y="2074079"/>
                </a:lnTo>
                <a:lnTo>
                  <a:pt x="11133612" y="2072100"/>
                </a:lnTo>
                <a:lnTo>
                  <a:pt x="11117444" y="2069460"/>
                </a:lnTo>
                <a:lnTo>
                  <a:pt x="11101386" y="2066600"/>
                </a:lnTo>
                <a:lnTo>
                  <a:pt x="11084780" y="2063301"/>
                </a:lnTo>
                <a:lnTo>
                  <a:pt x="11068282" y="2059452"/>
                </a:lnTo>
                <a:lnTo>
                  <a:pt x="11051564" y="2055382"/>
                </a:lnTo>
                <a:lnTo>
                  <a:pt x="11034518" y="2050873"/>
                </a:lnTo>
                <a:lnTo>
                  <a:pt x="11017250" y="2045924"/>
                </a:lnTo>
                <a:lnTo>
                  <a:pt x="10993714" y="2038225"/>
                </a:lnTo>
                <a:lnTo>
                  <a:pt x="10970838" y="2030856"/>
                </a:lnTo>
                <a:lnTo>
                  <a:pt x="10948950" y="2023927"/>
                </a:lnTo>
                <a:lnTo>
                  <a:pt x="10927504" y="2017328"/>
                </a:lnTo>
                <a:lnTo>
                  <a:pt x="10906938" y="2011059"/>
                </a:lnTo>
                <a:lnTo>
                  <a:pt x="10886920" y="2005340"/>
                </a:lnTo>
                <a:lnTo>
                  <a:pt x="10867674" y="1999841"/>
                </a:lnTo>
                <a:lnTo>
                  <a:pt x="10849086" y="1994892"/>
                </a:lnTo>
                <a:lnTo>
                  <a:pt x="10830940" y="1990162"/>
                </a:lnTo>
                <a:lnTo>
                  <a:pt x="10813562" y="1986093"/>
                </a:lnTo>
                <a:lnTo>
                  <a:pt x="10796624" y="1982464"/>
                </a:lnTo>
                <a:lnTo>
                  <a:pt x="10780346" y="1978944"/>
                </a:lnTo>
                <a:lnTo>
                  <a:pt x="10764620" y="1976085"/>
                </a:lnTo>
                <a:lnTo>
                  <a:pt x="10749222" y="1973665"/>
                </a:lnTo>
                <a:lnTo>
                  <a:pt x="10734374" y="1971575"/>
                </a:lnTo>
                <a:lnTo>
                  <a:pt x="10720076" y="1970036"/>
                </a:lnTo>
                <a:lnTo>
                  <a:pt x="10706218" y="1968716"/>
                </a:lnTo>
                <a:lnTo>
                  <a:pt x="10692470" y="1968166"/>
                </a:lnTo>
                <a:lnTo>
                  <a:pt x="10679382" y="1967726"/>
                </a:lnTo>
                <a:lnTo>
                  <a:pt x="10666734" y="1967946"/>
                </a:lnTo>
                <a:lnTo>
                  <a:pt x="10654306" y="1968606"/>
                </a:lnTo>
                <a:lnTo>
                  <a:pt x="10642208" y="1969816"/>
                </a:lnTo>
                <a:lnTo>
                  <a:pt x="10636379" y="1970366"/>
                </a:lnTo>
                <a:lnTo>
                  <a:pt x="10630440" y="1971245"/>
                </a:lnTo>
                <a:lnTo>
                  <a:pt x="10626522" y="1971923"/>
                </a:lnTo>
                <a:lnTo>
                  <a:pt x="10626522" y="3856037"/>
                </a:lnTo>
                <a:lnTo>
                  <a:pt x="1448686" y="3856037"/>
                </a:lnTo>
                <a:lnTo>
                  <a:pt x="1448686" y="1970576"/>
                </a:lnTo>
                <a:lnTo>
                  <a:pt x="1447264" y="1970366"/>
                </a:lnTo>
                <a:lnTo>
                  <a:pt x="1441435" y="1969816"/>
                </a:lnTo>
                <a:lnTo>
                  <a:pt x="1429337" y="1968606"/>
                </a:lnTo>
                <a:lnTo>
                  <a:pt x="1416910" y="1967946"/>
                </a:lnTo>
                <a:lnTo>
                  <a:pt x="1404261" y="1967726"/>
                </a:lnTo>
                <a:lnTo>
                  <a:pt x="1391173" y="1968166"/>
                </a:lnTo>
                <a:lnTo>
                  <a:pt x="1377425" y="1968716"/>
                </a:lnTo>
                <a:lnTo>
                  <a:pt x="1363567" y="1970036"/>
                </a:lnTo>
                <a:lnTo>
                  <a:pt x="1349270" y="1971575"/>
                </a:lnTo>
                <a:lnTo>
                  <a:pt x="1334422" y="1973665"/>
                </a:lnTo>
                <a:lnTo>
                  <a:pt x="1319024" y="1976085"/>
                </a:lnTo>
                <a:lnTo>
                  <a:pt x="1303297" y="1978944"/>
                </a:lnTo>
                <a:lnTo>
                  <a:pt x="1287019" y="1982464"/>
                </a:lnTo>
                <a:lnTo>
                  <a:pt x="1270082" y="1986093"/>
                </a:lnTo>
                <a:lnTo>
                  <a:pt x="1252705" y="1990162"/>
                </a:lnTo>
                <a:lnTo>
                  <a:pt x="1234558" y="1994892"/>
                </a:lnTo>
                <a:lnTo>
                  <a:pt x="1215970" y="1999841"/>
                </a:lnTo>
                <a:lnTo>
                  <a:pt x="1196723" y="2005340"/>
                </a:lnTo>
                <a:lnTo>
                  <a:pt x="1176707" y="2011059"/>
                </a:lnTo>
                <a:lnTo>
                  <a:pt x="1156140" y="2017328"/>
                </a:lnTo>
                <a:lnTo>
                  <a:pt x="1134693" y="2023927"/>
                </a:lnTo>
                <a:lnTo>
                  <a:pt x="1112806" y="2030856"/>
                </a:lnTo>
                <a:lnTo>
                  <a:pt x="1089930" y="2038225"/>
                </a:lnTo>
                <a:lnTo>
                  <a:pt x="1066394" y="2045924"/>
                </a:lnTo>
                <a:lnTo>
                  <a:pt x="1049126" y="2050873"/>
                </a:lnTo>
                <a:lnTo>
                  <a:pt x="1032079" y="2055382"/>
                </a:lnTo>
                <a:lnTo>
                  <a:pt x="1015362" y="2059452"/>
                </a:lnTo>
                <a:lnTo>
                  <a:pt x="998864" y="2063301"/>
                </a:lnTo>
                <a:lnTo>
                  <a:pt x="982257" y="2066600"/>
                </a:lnTo>
                <a:lnTo>
                  <a:pt x="966199" y="2069460"/>
                </a:lnTo>
                <a:lnTo>
                  <a:pt x="950032" y="2072100"/>
                </a:lnTo>
                <a:lnTo>
                  <a:pt x="934304" y="2074079"/>
                </a:lnTo>
                <a:lnTo>
                  <a:pt x="918577" y="2076169"/>
                </a:lnTo>
                <a:lnTo>
                  <a:pt x="903069" y="2077599"/>
                </a:lnTo>
                <a:lnTo>
                  <a:pt x="887782" y="2078809"/>
                </a:lnTo>
                <a:lnTo>
                  <a:pt x="872604" y="2079688"/>
                </a:lnTo>
                <a:lnTo>
                  <a:pt x="857756" y="2080018"/>
                </a:lnTo>
                <a:lnTo>
                  <a:pt x="843019" y="2080238"/>
                </a:lnTo>
                <a:lnTo>
                  <a:pt x="828282" y="2080238"/>
                </a:lnTo>
                <a:lnTo>
                  <a:pt x="813983" y="2079798"/>
                </a:lnTo>
                <a:lnTo>
                  <a:pt x="799685" y="2079029"/>
                </a:lnTo>
                <a:lnTo>
                  <a:pt x="785827" y="2078039"/>
                </a:lnTo>
                <a:lnTo>
                  <a:pt x="771971" y="2076829"/>
                </a:lnTo>
                <a:lnTo>
                  <a:pt x="758222" y="2075399"/>
                </a:lnTo>
                <a:lnTo>
                  <a:pt x="744804" y="2073529"/>
                </a:lnTo>
                <a:lnTo>
                  <a:pt x="731496" y="2071440"/>
                </a:lnTo>
                <a:lnTo>
                  <a:pt x="718409" y="2069240"/>
                </a:lnTo>
                <a:lnTo>
                  <a:pt x="705320" y="2066820"/>
                </a:lnTo>
                <a:lnTo>
                  <a:pt x="692672" y="2064071"/>
                </a:lnTo>
                <a:lnTo>
                  <a:pt x="680025" y="2061101"/>
                </a:lnTo>
                <a:lnTo>
                  <a:pt x="667596" y="2058022"/>
                </a:lnTo>
                <a:lnTo>
                  <a:pt x="655498" y="2054722"/>
                </a:lnTo>
                <a:lnTo>
                  <a:pt x="643510" y="2051093"/>
                </a:lnTo>
                <a:lnTo>
                  <a:pt x="631411" y="2047353"/>
                </a:lnTo>
                <a:lnTo>
                  <a:pt x="619753" y="2043504"/>
                </a:lnTo>
                <a:lnTo>
                  <a:pt x="608426" y="2039435"/>
                </a:lnTo>
                <a:lnTo>
                  <a:pt x="596987" y="2035145"/>
                </a:lnTo>
                <a:lnTo>
                  <a:pt x="585879" y="2030856"/>
                </a:lnTo>
                <a:lnTo>
                  <a:pt x="574880" y="2026127"/>
                </a:lnTo>
                <a:lnTo>
                  <a:pt x="564102" y="2021617"/>
                </a:lnTo>
                <a:lnTo>
                  <a:pt x="553434" y="2016778"/>
                </a:lnTo>
                <a:lnTo>
                  <a:pt x="542985" y="2011829"/>
                </a:lnTo>
                <a:lnTo>
                  <a:pt x="532647" y="2006770"/>
                </a:lnTo>
                <a:lnTo>
                  <a:pt x="522638" y="2001601"/>
                </a:lnTo>
                <a:lnTo>
                  <a:pt x="512630" y="1996541"/>
                </a:lnTo>
                <a:lnTo>
                  <a:pt x="502842" y="1991262"/>
                </a:lnTo>
                <a:lnTo>
                  <a:pt x="493163" y="1985763"/>
                </a:lnTo>
                <a:lnTo>
                  <a:pt x="483814" y="1980154"/>
                </a:lnTo>
                <a:lnTo>
                  <a:pt x="474576" y="1974655"/>
                </a:lnTo>
                <a:lnTo>
                  <a:pt x="465447" y="1969156"/>
                </a:lnTo>
                <a:lnTo>
                  <a:pt x="456649" y="1963437"/>
                </a:lnTo>
                <a:lnTo>
                  <a:pt x="447850" y="1957937"/>
                </a:lnTo>
                <a:lnTo>
                  <a:pt x="430913" y="1946499"/>
                </a:lnTo>
                <a:lnTo>
                  <a:pt x="414525" y="1934841"/>
                </a:lnTo>
                <a:lnTo>
                  <a:pt x="399018" y="1923403"/>
                </a:lnTo>
                <a:lnTo>
                  <a:pt x="384170" y="1911965"/>
                </a:lnTo>
                <a:lnTo>
                  <a:pt x="369872" y="1900746"/>
                </a:lnTo>
                <a:lnTo>
                  <a:pt x="356124" y="1889528"/>
                </a:lnTo>
                <a:lnTo>
                  <a:pt x="343256" y="1878750"/>
                </a:lnTo>
                <a:lnTo>
                  <a:pt x="330828" y="1868301"/>
                </a:lnTo>
                <a:lnTo>
                  <a:pt x="318950" y="1857853"/>
                </a:lnTo>
                <a:lnTo>
                  <a:pt x="306742" y="1847845"/>
                </a:lnTo>
                <a:lnTo>
                  <a:pt x="294644" y="1838056"/>
                </a:lnTo>
                <a:lnTo>
                  <a:pt x="282436" y="1828268"/>
                </a:lnTo>
                <a:lnTo>
                  <a:pt x="270338" y="1818919"/>
                </a:lnTo>
                <a:lnTo>
                  <a:pt x="258130" y="1809461"/>
                </a:lnTo>
                <a:lnTo>
                  <a:pt x="246031" y="1800552"/>
                </a:lnTo>
                <a:lnTo>
                  <a:pt x="234043" y="1791753"/>
                </a:lnTo>
                <a:lnTo>
                  <a:pt x="210507" y="1774926"/>
                </a:lnTo>
                <a:lnTo>
                  <a:pt x="187851" y="1759089"/>
                </a:lnTo>
                <a:lnTo>
                  <a:pt x="166074" y="1744351"/>
                </a:lnTo>
                <a:lnTo>
                  <a:pt x="145617" y="1731043"/>
                </a:lnTo>
                <a:lnTo>
                  <a:pt x="126590" y="1718835"/>
                </a:lnTo>
                <a:lnTo>
                  <a:pt x="109213" y="1707947"/>
                </a:lnTo>
                <a:lnTo>
                  <a:pt x="93925" y="1698818"/>
                </a:lnTo>
                <a:lnTo>
                  <a:pt x="81057" y="1691009"/>
                </a:lnTo>
                <a:lnTo>
                  <a:pt x="62470" y="1680231"/>
                </a:lnTo>
                <a:lnTo>
                  <a:pt x="55982" y="1676601"/>
                </a:lnTo>
                <a:lnTo>
                  <a:pt x="45753" y="1669453"/>
                </a:lnTo>
                <a:lnTo>
                  <a:pt x="36735" y="1662414"/>
                </a:lnTo>
                <a:lnTo>
                  <a:pt x="28815" y="1656145"/>
                </a:lnTo>
                <a:lnTo>
                  <a:pt x="22106" y="1649986"/>
                </a:lnTo>
                <a:lnTo>
                  <a:pt x="16388" y="1644266"/>
                </a:lnTo>
                <a:lnTo>
                  <a:pt x="11438" y="1638767"/>
                </a:lnTo>
                <a:lnTo>
                  <a:pt x="9348" y="1636348"/>
                </a:lnTo>
                <a:lnTo>
                  <a:pt x="7589" y="1633928"/>
                </a:lnTo>
                <a:lnTo>
                  <a:pt x="5940" y="1631398"/>
                </a:lnTo>
                <a:lnTo>
                  <a:pt x="4509" y="1629199"/>
                </a:lnTo>
                <a:lnTo>
                  <a:pt x="3299" y="1626889"/>
                </a:lnTo>
                <a:lnTo>
                  <a:pt x="2199" y="1624690"/>
                </a:lnTo>
                <a:lnTo>
                  <a:pt x="1650" y="1622600"/>
                </a:lnTo>
                <a:lnTo>
                  <a:pt x="771" y="1620620"/>
                </a:lnTo>
                <a:lnTo>
                  <a:pt x="440" y="1618530"/>
                </a:lnTo>
                <a:lnTo>
                  <a:pt x="220" y="1616771"/>
                </a:lnTo>
                <a:lnTo>
                  <a:pt x="0" y="1615121"/>
                </a:lnTo>
                <a:lnTo>
                  <a:pt x="220" y="1613251"/>
                </a:lnTo>
                <a:lnTo>
                  <a:pt x="440" y="1611602"/>
                </a:lnTo>
                <a:lnTo>
                  <a:pt x="660" y="1609952"/>
                </a:lnTo>
                <a:lnTo>
                  <a:pt x="1210" y="1608522"/>
                </a:lnTo>
                <a:lnTo>
                  <a:pt x="1871" y="1607092"/>
                </a:lnTo>
                <a:lnTo>
                  <a:pt x="2420" y="1605663"/>
                </a:lnTo>
                <a:lnTo>
                  <a:pt x="3519" y="1604453"/>
                </a:lnTo>
                <a:lnTo>
                  <a:pt x="4289" y="1603243"/>
                </a:lnTo>
                <a:lnTo>
                  <a:pt x="5499" y="1602033"/>
                </a:lnTo>
                <a:lnTo>
                  <a:pt x="7919" y="1599723"/>
                </a:lnTo>
                <a:lnTo>
                  <a:pt x="10668" y="1597964"/>
                </a:lnTo>
                <a:lnTo>
                  <a:pt x="13638" y="1596314"/>
                </a:lnTo>
                <a:lnTo>
                  <a:pt x="17157" y="1594884"/>
                </a:lnTo>
                <a:lnTo>
                  <a:pt x="20677" y="1593454"/>
                </a:lnTo>
                <a:lnTo>
                  <a:pt x="24086" y="1592465"/>
                </a:lnTo>
                <a:lnTo>
                  <a:pt x="27935" y="1591585"/>
                </a:lnTo>
                <a:lnTo>
                  <a:pt x="31675" y="1591035"/>
                </a:lnTo>
                <a:lnTo>
                  <a:pt x="35304" y="1590375"/>
                </a:lnTo>
                <a:lnTo>
                  <a:pt x="39044" y="1590155"/>
                </a:lnTo>
                <a:lnTo>
                  <a:pt x="42453" y="1589935"/>
                </a:lnTo>
                <a:lnTo>
                  <a:pt x="45753" y="1589935"/>
                </a:lnTo>
                <a:lnTo>
                  <a:pt x="48832" y="1590155"/>
                </a:lnTo>
                <a:lnTo>
                  <a:pt x="51692" y="1590375"/>
                </a:lnTo>
                <a:lnTo>
                  <a:pt x="54111" y="1590815"/>
                </a:lnTo>
                <a:lnTo>
                  <a:pt x="56201" y="1591365"/>
                </a:lnTo>
                <a:lnTo>
                  <a:pt x="60051" y="1592465"/>
                </a:lnTo>
                <a:lnTo>
                  <a:pt x="64780" y="1593454"/>
                </a:lnTo>
                <a:lnTo>
                  <a:pt x="76768" y="1595654"/>
                </a:lnTo>
                <a:lnTo>
                  <a:pt x="84357" y="1597084"/>
                </a:lnTo>
                <a:lnTo>
                  <a:pt x="92715" y="1598954"/>
                </a:lnTo>
                <a:lnTo>
                  <a:pt x="102504" y="1601153"/>
                </a:lnTo>
                <a:lnTo>
                  <a:pt x="113392" y="1604233"/>
                </a:lnTo>
                <a:lnTo>
                  <a:pt x="125600" y="1608192"/>
                </a:lnTo>
                <a:lnTo>
                  <a:pt x="139129" y="1612811"/>
                </a:lnTo>
                <a:lnTo>
                  <a:pt x="146387" y="1615451"/>
                </a:lnTo>
                <a:lnTo>
                  <a:pt x="154196" y="1618530"/>
                </a:lnTo>
                <a:lnTo>
                  <a:pt x="162115" y="1621830"/>
                </a:lnTo>
                <a:lnTo>
                  <a:pt x="170693" y="1625349"/>
                </a:lnTo>
                <a:lnTo>
                  <a:pt x="179712" y="1629419"/>
                </a:lnTo>
                <a:lnTo>
                  <a:pt x="188950" y="1633488"/>
                </a:lnTo>
                <a:lnTo>
                  <a:pt x="198739" y="1638217"/>
                </a:lnTo>
                <a:lnTo>
                  <a:pt x="208967" y="1643057"/>
                </a:lnTo>
                <a:lnTo>
                  <a:pt x="219526" y="1648336"/>
                </a:lnTo>
                <a:lnTo>
                  <a:pt x="230744" y="1654275"/>
                </a:lnTo>
                <a:lnTo>
                  <a:pt x="242182" y="1660434"/>
                </a:lnTo>
                <a:lnTo>
                  <a:pt x="254281" y="1666923"/>
                </a:lnTo>
                <a:lnTo>
                  <a:pt x="279136" y="1680671"/>
                </a:lnTo>
                <a:lnTo>
                  <a:pt x="304542" y="1694529"/>
                </a:lnTo>
                <a:lnTo>
                  <a:pt x="330168" y="1708166"/>
                </a:lnTo>
                <a:lnTo>
                  <a:pt x="356344" y="1721694"/>
                </a:lnTo>
                <a:lnTo>
                  <a:pt x="383070" y="1735002"/>
                </a:lnTo>
                <a:lnTo>
                  <a:pt x="396598" y="1741711"/>
                </a:lnTo>
                <a:lnTo>
                  <a:pt x="410127" y="1747980"/>
                </a:lnTo>
                <a:lnTo>
                  <a:pt x="423984" y="1754359"/>
                </a:lnTo>
                <a:lnTo>
                  <a:pt x="437622" y="1760628"/>
                </a:lnTo>
                <a:lnTo>
                  <a:pt x="451699" y="1766787"/>
                </a:lnTo>
                <a:lnTo>
                  <a:pt x="465667" y="1772726"/>
                </a:lnTo>
                <a:lnTo>
                  <a:pt x="479965" y="1778665"/>
                </a:lnTo>
                <a:lnTo>
                  <a:pt x="494263" y="1784165"/>
                </a:lnTo>
                <a:lnTo>
                  <a:pt x="508561" y="1789664"/>
                </a:lnTo>
                <a:lnTo>
                  <a:pt x="522969" y="1794943"/>
                </a:lnTo>
                <a:lnTo>
                  <a:pt x="537706" y="1800112"/>
                </a:lnTo>
                <a:lnTo>
                  <a:pt x="552444" y="1804951"/>
                </a:lnTo>
                <a:lnTo>
                  <a:pt x="567291" y="1809461"/>
                </a:lnTo>
                <a:lnTo>
                  <a:pt x="582249" y="1813970"/>
                </a:lnTo>
                <a:lnTo>
                  <a:pt x="597317" y="1818259"/>
                </a:lnTo>
                <a:lnTo>
                  <a:pt x="612495" y="1822109"/>
                </a:lnTo>
                <a:lnTo>
                  <a:pt x="627782" y="1825848"/>
                </a:lnTo>
                <a:lnTo>
                  <a:pt x="643070" y="1829038"/>
                </a:lnTo>
                <a:lnTo>
                  <a:pt x="658577" y="1832117"/>
                </a:lnTo>
                <a:lnTo>
                  <a:pt x="674305" y="1834757"/>
                </a:lnTo>
                <a:lnTo>
                  <a:pt x="690032" y="1837286"/>
                </a:lnTo>
                <a:lnTo>
                  <a:pt x="705760" y="1839486"/>
                </a:lnTo>
                <a:lnTo>
                  <a:pt x="713789" y="1840366"/>
                </a:lnTo>
                <a:lnTo>
                  <a:pt x="721487" y="1840916"/>
                </a:lnTo>
                <a:lnTo>
                  <a:pt x="729296" y="1841576"/>
                </a:lnTo>
                <a:lnTo>
                  <a:pt x="736775" y="1841906"/>
                </a:lnTo>
                <a:lnTo>
                  <a:pt x="744364" y="1841906"/>
                </a:lnTo>
                <a:lnTo>
                  <a:pt x="751733" y="1842126"/>
                </a:lnTo>
                <a:lnTo>
                  <a:pt x="759103" y="1841906"/>
                </a:lnTo>
                <a:lnTo>
                  <a:pt x="766250" y="1841576"/>
                </a:lnTo>
                <a:lnTo>
                  <a:pt x="773399" y="1841136"/>
                </a:lnTo>
                <a:lnTo>
                  <a:pt x="780328" y="1840476"/>
                </a:lnTo>
                <a:lnTo>
                  <a:pt x="787257" y="1839926"/>
                </a:lnTo>
                <a:lnTo>
                  <a:pt x="793967" y="1839046"/>
                </a:lnTo>
                <a:lnTo>
                  <a:pt x="800785" y="1838056"/>
                </a:lnTo>
                <a:lnTo>
                  <a:pt x="807274" y="1837066"/>
                </a:lnTo>
                <a:lnTo>
                  <a:pt x="813763" y="1835857"/>
                </a:lnTo>
                <a:lnTo>
                  <a:pt x="820142" y="1834647"/>
                </a:lnTo>
                <a:lnTo>
                  <a:pt x="832570" y="1831567"/>
                </a:lnTo>
                <a:lnTo>
                  <a:pt x="844448" y="1828268"/>
                </a:lnTo>
                <a:lnTo>
                  <a:pt x="855887" y="1824748"/>
                </a:lnTo>
                <a:lnTo>
                  <a:pt x="866885" y="1820899"/>
                </a:lnTo>
                <a:lnTo>
                  <a:pt x="877553" y="1816829"/>
                </a:lnTo>
                <a:lnTo>
                  <a:pt x="887562" y="1812540"/>
                </a:lnTo>
                <a:lnTo>
                  <a:pt x="897130" y="1808031"/>
                </a:lnTo>
                <a:lnTo>
                  <a:pt x="906369" y="1803522"/>
                </a:lnTo>
                <a:lnTo>
                  <a:pt x="914947" y="1798902"/>
                </a:lnTo>
                <a:lnTo>
                  <a:pt x="922866" y="1794173"/>
                </a:lnTo>
                <a:lnTo>
                  <a:pt x="930676" y="1789664"/>
                </a:lnTo>
                <a:lnTo>
                  <a:pt x="937604" y="1785154"/>
                </a:lnTo>
                <a:lnTo>
                  <a:pt x="944093" y="1780645"/>
                </a:lnTo>
                <a:lnTo>
                  <a:pt x="950252" y="1776356"/>
                </a:lnTo>
                <a:lnTo>
                  <a:pt x="955531" y="1772286"/>
                </a:lnTo>
                <a:lnTo>
                  <a:pt x="960700" y="1768657"/>
                </a:lnTo>
                <a:lnTo>
                  <a:pt x="968839" y="1761948"/>
                </a:lnTo>
                <a:lnTo>
                  <a:pt x="974778" y="1756559"/>
                </a:lnTo>
                <a:lnTo>
                  <a:pt x="978187" y="1753149"/>
                </a:lnTo>
                <a:lnTo>
                  <a:pt x="979397" y="1751940"/>
                </a:lnTo>
                <a:lnTo>
                  <a:pt x="982697" y="1746441"/>
                </a:lnTo>
                <a:lnTo>
                  <a:pt x="985556" y="1741051"/>
                </a:lnTo>
                <a:lnTo>
                  <a:pt x="988197" y="1736212"/>
                </a:lnTo>
                <a:lnTo>
                  <a:pt x="990286" y="1731483"/>
                </a:lnTo>
                <a:lnTo>
                  <a:pt x="992045" y="1727194"/>
                </a:lnTo>
                <a:lnTo>
                  <a:pt x="993476" y="1723124"/>
                </a:lnTo>
                <a:lnTo>
                  <a:pt x="994575" y="1719275"/>
                </a:lnTo>
                <a:lnTo>
                  <a:pt x="995345" y="1715755"/>
                </a:lnTo>
                <a:lnTo>
                  <a:pt x="995786" y="1712236"/>
                </a:lnTo>
                <a:lnTo>
                  <a:pt x="995786" y="1709376"/>
                </a:lnTo>
                <a:lnTo>
                  <a:pt x="995565" y="1706517"/>
                </a:lnTo>
                <a:lnTo>
                  <a:pt x="994905" y="1704097"/>
                </a:lnTo>
                <a:lnTo>
                  <a:pt x="994135" y="1701678"/>
                </a:lnTo>
                <a:lnTo>
                  <a:pt x="993145" y="1699588"/>
                </a:lnTo>
                <a:lnTo>
                  <a:pt x="991715" y="1697828"/>
                </a:lnTo>
                <a:lnTo>
                  <a:pt x="990066" y="1696178"/>
                </a:lnTo>
                <a:lnTo>
                  <a:pt x="987976" y="1694749"/>
                </a:lnTo>
                <a:lnTo>
                  <a:pt x="985996" y="1693539"/>
                </a:lnTo>
                <a:lnTo>
                  <a:pt x="983577" y="1692439"/>
                </a:lnTo>
                <a:lnTo>
                  <a:pt x="980827" y="1691669"/>
                </a:lnTo>
                <a:lnTo>
                  <a:pt x="977859" y="1691009"/>
                </a:lnTo>
                <a:lnTo>
                  <a:pt x="974778" y="1690679"/>
                </a:lnTo>
                <a:lnTo>
                  <a:pt x="971259" y="1690239"/>
                </a:lnTo>
                <a:lnTo>
                  <a:pt x="967850" y="1690239"/>
                </a:lnTo>
                <a:lnTo>
                  <a:pt x="963891" y="1690239"/>
                </a:lnTo>
                <a:lnTo>
                  <a:pt x="960040" y="1690459"/>
                </a:lnTo>
                <a:lnTo>
                  <a:pt x="955971" y="1690679"/>
                </a:lnTo>
                <a:lnTo>
                  <a:pt x="951462" y="1691009"/>
                </a:lnTo>
                <a:lnTo>
                  <a:pt x="942443" y="1692439"/>
                </a:lnTo>
                <a:lnTo>
                  <a:pt x="932655" y="1694309"/>
                </a:lnTo>
                <a:lnTo>
                  <a:pt x="922206" y="1696618"/>
                </a:lnTo>
                <a:lnTo>
                  <a:pt x="911429" y="1699258"/>
                </a:lnTo>
                <a:lnTo>
                  <a:pt x="900210" y="1702117"/>
                </a:lnTo>
                <a:lnTo>
                  <a:pt x="888772" y="1705307"/>
                </a:lnTo>
                <a:lnTo>
                  <a:pt x="864685" y="1712236"/>
                </a:lnTo>
                <a:lnTo>
                  <a:pt x="840159" y="1719825"/>
                </a:lnTo>
                <a:lnTo>
                  <a:pt x="815413" y="1727633"/>
                </a:lnTo>
                <a:lnTo>
                  <a:pt x="790997" y="1734782"/>
                </a:lnTo>
                <a:lnTo>
                  <a:pt x="779118" y="1737972"/>
                </a:lnTo>
                <a:lnTo>
                  <a:pt x="767680" y="1741271"/>
                </a:lnTo>
                <a:lnTo>
                  <a:pt x="756462" y="1744131"/>
                </a:lnTo>
                <a:lnTo>
                  <a:pt x="745574" y="1746550"/>
                </a:lnTo>
                <a:lnTo>
                  <a:pt x="737215" y="1748420"/>
                </a:lnTo>
                <a:lnTo>
                  <a:pt x="728857" y="1750070"/>
                </a:lnTo>
                <a:lnTo>
                  <a:pt x="720938" y="1751500"/>
                </a:lnTo>
                <a:lnTo>
                  <a:pt x="712909" y="1752710"/>
                </a:lnTo>
                <a:lnTo>
                  <a:pt x="704990" y="1753919"/>
                </a:lnTo>
                <a:lnTo>
                  <a:pt x="697401" y="1754799"/>
                </a:lnTo>
                <a:lnTo>
                  <a:pt x="689812" y="1755569"/>
                </a:lnTo>
                <a:lnTo>
                  <a:pt x="682553" y="1756229"/>
                </a:lnTo>
                <a:lnTo>
                  <a:pt x="675405" y="1756559"/>
                </a:lnTo>
                <a:lnTo>
                  <a:pt x="668256" y="1756779"/>
                </a:lnTo>
                <a:lnTo>
                  <a:pt x="661217" y="1756999"/>
                </a:lnTo>
                <a:lnTo>
                  <a:pt x="654508" y="1756779"/>
                </a:lnTo>
                <a:lnTo>
                  <a:pt x="647799" y="1756559"/>
                </a:lnTo>
                <a:lnTo>
                  <a:pt x="641200" y="1756449"/>
                </a:lnTo>
                <a:lnTo>
                  <a:pt x="634931" y="1756009"/>
                </a:lnTo>
                <a:lnTo>
                  <a:pt x="628773" y="1755349"/>
                </a:lnTo>
                <a:lnTo>
                  <a:pt x="622613" y="1754579"/>
                </a:lnTo>
                <a:lnTo>
                  <a:pt x="616784" y="1753919"/>
                </a:lnTo>
                <a:lnTo>
                  <a:pt x="610846" y="1752929"/>
                </a:lnTo>
                <a:lnTo>
                  <a:pt x="605126" y="1751940"/>
                </a:lnTo>
                <a:lnTo>
                  <a:pt x="594237" y="1749630"/>
                </a:lnTo>
                <a:lnTo>
                  <a:pt x="583899" y="1746990"/>
                </a:lnTo>
                <a:lnTo>
                  <a:pt x="574111" y="1743911"/>
                </a:lnTo>
                <a:lnTo>
                  <a:pt x="564652" y="1740831"/>
                </a:lnTo>
                <a:lnTo>
                  <a:pt x="555853" y="1737422"/>
                </a:lnTo>
                <a:lnTo>
                  <a:pt x="547715" y="1733683"/>
                </a:lnTo>
                <a:lnTo>
                  <a:pt x="539906" y="1730053"/>
                </a:lnTo>
                <a:lnTo>
                  <a:pt x="532757" y="1726424"/>
                </a:lnTo>
                <a:lnTo>
                  <a:pt x="526268" y="1722464"/>
                </a:lnTo>
                <a:lnTo>
                  <a:pt x="519889" y="1718615"/>
                </a:lnTo>
                <a:lnTo>
                  <a:pt x="514390" y="1714985"/>
                </a:lnTo>
                <a:lnTo>
                  <a:pt x="509330" y="1711246"/>
                </a:lnTo>
                <a:lnTo>
                  <a:pt x="504601" y="1707617"/>
                </a:lnTo>
                <a:lnTo>
                  <a:pt x="500532" y="1704317"/>
                </a:lnTo>
                <a:lnTo>
                  <a:pt x="497122" y="1701238"/>
                </a:lnTo>
                <a:lnTo>
                  <a:pt x="493823" y="1698378"/>
                </a:lnTo>
                <a:lnTo>
                  <a:pt x="489094" y="1693759"/>
                </a:lnTo>
                <a:lnTo>
                  <a:pt x="486234" y="1690679"/>
                </a:lnTo>
                <a:lnTo>
                  <a:pt x="485244" y="1689579"/>
                </a:lnTo>
                <a:lnTo>
                  <a:pt x="476006" y="1679791"/>
                </a:lnTo>
                <a:lnTo>
                  <a:pt x="467867" y="1670662"/>
                </a:lnTo>
                <a:lnTo>
                  <a:pt x="460718" y="1662084"/>
                </a:lnTo>
                <a:lnTo>
                  <a:pt x="454339" y="1654055"/>
                </a:lnTo>
                <a:lnTo>
                  <a:pt x="449280" y="1646576"/>
                </a:lnTo>
                <a:lnTo>
                  <a:pt x="446860" y="1643057"/>
                </a:lnTo>
                <a:lnTo>
                  <a:pt x="444771" y="1639647"/>
                </a:lnTo>
                <a:lnTo>
                  <a:pt x="442901" y="1636348"/>
                </a:lnTo>
                <a:lnTo>
                  <a:pt x="441471" y="1633048"/>
                </a:lnTo>
                <a:lnTo>
                  <a:pt x="440041" y="1629969"/>
                </a:lnTo>
                <a:lnTo>
                  <a:pt x="438831" y="1627109"/>
                </a:lnTo>
                <a:lnTo>
                  <a:pt x="437842" y="1624250"/>
                </a:lnTo>
                <a:lnTo>
                  <a:pt x="437072" y="1621390"/>
                </a:lnTo>
                <a:lnTo>
                  <a:pt x="436412" y="1618970"/>
                </a:lnTo>
                <a:lnTo>
                  <a:pt x="435972" y="1616551"/>
                </a:lnTo>
                <a:lnTo>
                  <a:pt x="435753" y="1614021"/>
                </a:lnTo>
                <a:lnTo>
                  <a:pt x="435642" y="1611822"/>
                </a:lnTo>
                <a:lnTo>
                  <a:pt x="435753" y="1609622"/>
                </a:lnTo>
                <a:lnTo>
                  <a:pt x="435972" y="1607532"/>
                </a:lnTo>
                <a:lnTo>
                  <a:pt x="436632" y="1605663"/>
                </a:lnTo>
                <a:lnTo>
                  <a:pt x="437072" y="1603903"/>
                </a:lnTo>
                <a:lnTo>
                  <a:pt x="437842" y="1602033"/>
                </a:lnTo>
                <a:lnTo>
                  <a:pt x="438831" y="1600383"/>
                </a:lnTo>
                <a:lnTo>
                  <a:pt x="439931" y="1598954"/>
                </a:lnTo>
                <a:lnTo>
                  <a:pt x="440922" y="1597524"/>
                </a:lnTo>
                <a:lnTo>
                  <a:pt x="442351" y="1596314"/>
                </a:lnTo>
                <a:lnTo>
                  <a:pt x="443781" y="1594884"/>
                </a:lnTo>
                <a:lnTo>
                  <a:pt x="445430" y="1593894"/>
                </a:lnTo>
                <a:lnTo>
                  <a:pt x="447080" y="1592795"/>
                </a:lnTo>
                <a:lnTo>
                  <a:pt x="448840" y="1591805"/>
                </a:lnTo>
                <a:lnTo>
                  <a:pt x="450710" y="1591035"/>
                </a:lnTo>
                <a:lnTo>
                  <a:pt x="454999" y="1589605"/>
                </a:lnTo>
                <a:lnTo>
                  <a:pt x="459508" y="1588285"/>
                </a:lnTo>
                <a:lnTo>
                  <a:pt x="464348" y="1587735"/>
                </a:lnTo>
                <a:lnTo>
                  <a:pt x="469517" y="1587075"/>
                </a:lnTo>
                <a:lnTo>
                  <a:pt x="475016" y="1587075"/>
                </a:lnTo>
                <a:lnTo>
                  <a:pt x="480735" y="1587075"/>
                </a:lnTo>
                <a:lnTo>
                  <a:pt x="486674" y="1587515"/>
                </a:lnTo>
                <a:lnTo>
                  <a:pt x="492833" y="1588285"/>
                </a:lnTo>
                <a:lnTo>
                  <a:pt x="499102" y="1589385"/>
                </a:lnTo>
                <a:lnTo>
                  <a:pt x="505481" y="1590595"/>
                </a:lnTo>
                <a:lnTo>
                  <a:pt x="511750" y="1592025"/>
                </a:lnTo>
                <a:lnTo>
                  <a:pt x="518129" y="1593674"/>
                </a:lnTo>
                <a:lnTo>
                  <a:pt x="524398" y="1595434"/>
                </a:lnTo>
                <a:lnTo>
                  <a:pt x="530777" y="1597524"/>
                </a:lnTo>
                <a:lnTo>
                  <a:pt x="536937" y="1599723"/>
                </a:lnTo>
                <a:lnTo>
                  <a:pt x="543205" y="1601593"/>
                </a:lnTo>
                <a:lnTo>
                  <a:pt x="549804" y="1603023"/>
                </a:lnTo>
                <a:lnTo>
                  <a:pt x="556293" y="1604453"/>
                </a:lnTo>
                <a:lnTo>
                  <a:pt x="562782" y="1605663"/>
                </a:lnTo>
                <a:lnTo>
                  <a:pt x="569601" y="1606762"/>
                </a:lnTo>
                <a:lnTo>
                  <a:pt x="576531" y="1607312"/>
                </a:lnTo>
                <a:lnTo>
                  <a:pt x="583679" y="1607972"/>
                </a:lnTo>
                <a:lnTo>
                  <a:pt x="590828" y="1608192"/>
                </a:lnTo>
                <a:lnTo>
                  <a:pt x="597978" y="1608302"/>
                </a:lnTo>
                <a:lnTo>
                  <a:pt x="605567" y="1608192"/>
                </a:lnTo>
                <a:lnTo>
                  <a:pt x="613044" y="1607752"/>
                </a:lnTo>
                <a:lnTo>
                  <a:pt x="621073" y="1607312"/>
                </a:lnTo>
                <a:lnTo>
                  <a:pt x="628992" y="1606542"/>
                </a:lnTo>
                <a:lnTo>
                  <a:pt x="637131" y="1605443"/>
                </a:lnTo>
                <a:lnTo>
                  <a:pt x="645489" y="1604233"/>
                </a:lnTo>
                <a:lnTo>
                  <a:pt x="654068" y="1603023"/>
                </a:lnTo>
                <a:lnTo>
                  <a:pt x="662867" y="1601373"/>
                </a:lnTo>
                <a:lnTo>
                  <a:pt x="671885" y="1599613"/>
                </a:lnTo>
                <a:lnTo>
                  <a:pt x="681125" y="1597524"/>
                </a:lnTo>
                <a:lnTo>
                  <a:pt x="690692" y="1595434"/>
                </a:lnTo>
                <a:lnTo>
                  <a:pt x="700481" y="1593014"/>
                </a:lnTo>
                <a:lnTo>
                  <a:pt x="720719" y="1587735"/>
                </a:lnTo>
                <a:lnTo>
                  <a:pt x="742164" y="1581576"/>
                </a:lnTo>
                <a:lnTo>
                  <a:pt x="764601" y="1574647"/>
                </a:lnTo>
                <a:lnTo>
                  <a:pt x="788247" y="1567059"/>
                </a:lnTo>
                <a:lnTo>
                  <a:pt x="813433" y="1558700"/>
                </a:lnTo>
                <a:lnTo>
                  <a:pt x="838730" y="1550341"/>
                </a:lnTo>
                <a:lnTo>
                  <a:pt x="862815" y="1542642"/>
                </a:lnTo>
                <a:lnTo>
                  <a:pt x="886132" y="1535493"/>
                </a:lnTo>
                <a:lnTo>
                  <a:pt x="907909" y="1528895"/>
                </a:lnTo>
                <a:lnTo>
                  <a:pt x="928585" y="1522955"/>
                </a:lnTo>
                <a:lnTo>
                  <a:pt x="947942" y="1517676"/>
                </a:lnTo>
                <a:lnTo>
                  <a:pt x="965759" y="1512947"/>
                </a:lnTo>
                <a:lnTo>
                  <a:pt x="982147" y="1508658"/>
                </a:lnTo>
                <a:lnTo>
                  <a:pt x="996775" y="1505248"/>
                </a:lnTo>
                <a:lnTo>
                  <a:pt x="1009863" y="1501949"/>
                </a:lnTo>
                <a:lnTo>
                  <a:pt x="1030539" y="1497439"/>
                </a:lnTo>
                <a:lnTo>
                  <a:pt x="1043407" y="1494580"/>
                </a:lnTo>
                <a:lnTo>
                  <a:pt x="1047807" y="1493810"/>
                </a:lnTo>
                <a:lnTo>
                  <a:pt x="1055175" y="1493150"/>
                </a:lnTo>
                <a:lnTo>
                  <a:pt x="1062324" y="1492820"/>
                </a:lnTo>
                <a:lnTo>
                  <a:pt x="1069473" y="1492380"/>
                </a:lnTo>
                <a:lnTo>
                  <a:pt x="1076623" y="1492160"/>
                </a:lnTo>
                <a:lnTo>
                  <a:pt x="1083771" y="1492160"/>
                </a:lnTo>
                <a:lnTo>
                  <a:pt x="1090920" y="1492160"/>
                </a:lnTo>
                <a:lnTo>
                  <a:pt x="1097849" y="1492380"/>
                </a:lnTo>
                <a:lnTo>
                  <a:pt x="1104998" y="1492600"/>
                </a:lnTo>
                <a:lnTo>
                  <a:pt x="1118966" y="1493590"/>
                </a:lnTo>
                <a:lnTo>
                  <a:pt x="1132603" y="1495020"/>
                </a:lnTo>
                <a:lnTo>
                  <a:pt x="1146241" y="1496890"/>
                </a:lnTo>
                <a:lnTo>
                  <a:pt x="1159770" y="1499309"/>
                </a:lnTo>
                <a:lnTo>
                  <a:pt x="1173187" y="1501949"/>
                </a:lnTo>
                <a:lnTo>
                  <a:pt x="1186275" y="1505028"/>
                </a:lnTo>
                <a:lnTo>
                  <a:pt x="1199364" y="1508548"/>
                </a:lnTo>
                <a:lnTo>
                  <a:pt x="1212231" y="1512397"/>
                </a:lnTo>
                <a:lnTo>
                  <a:pt x="1224879" y="1516686"/>
                </a:lnTo>
                <a:lnTo>
                  <a:pt x="1237417" y="1521196"/>
                </a:lnTo>
                <a:lnTo>
                  <a:pt x="1249845" y="1526035"/>
                </a:lnTo>
                <a:lnTo>
                  <a:pt x="1261833" y="1531204"/>
                </a:lnTo>
                <a:lnTo>
                  <a:pt x="1273931" y="1536703"/>
                </a:lnTo>
                <a:lnTo>
                  <a:pt x="1285810" y="1542422"/>
                </a:lnTo>
                <a:lnTo>
                  <a:pt x="1297358" y="1548361"/>
                </a:lnTo>
                <a:lnTo>
                  <a:pt x="1308796" y="1554411"/>
                </a:lnTo>
                <a:lnTo>
                  <a:pt x="1320124" y="1561009"/>
                </a:lnTo>
                <a:lnTo>
                  <a:pt x="1331122" y="1567498"/>
                </a:lnTo>
                <a:lnTo>
                  <a:pt x="1341901" y="1574207"/>
                </a:lnTo>
                <a:lnTo>
                  <a:pt x="1352569" y="1581246"/>
                </a:lnTo>
                <a:lnTo>
                  <a:pt x="1363127" y="1588285"/>
                </a:lnTo>
                <a:lnTo>
                  <a:pt x="1373356" y="1595654"/>
                </a:lnTo>
                <a:lnTo>
                  <a:pt x="1383364" y="1603023"/>
                </a:lnTo>
                <a:lnTo>
                  <a:pt x="1393153" y="1610392"/>
                </a:lnTo>
                <a:lnTo>
                  <a:pt x="1402832" y="1617981"/>
                </a:lnTo>
                <a:lnTo>
                  <a:pt x="1412180" y="1625679"/>
                </a:lnTo>
                <a:lnTo>
                  <a:pt x="1421418" y="1633268"/>
                </a:lnTo>
                <a:lnTo>
                  <a:pt x="1430327" y="1640967"/>
                </a:lnTo>
                <a:lnTo>
                  <a:pt x="1439126" y="1648776"/>
                </a:lnTo>
                <a:lnTo>
                  <a:pt x="1447484" y="1656585"/>
                </a:lnTo>
                <a:lnTo>
                  <a:pt x="1448686" y="1657691"/>
                </a:lnTo>
                <a:close/>
              </a:path>
            </a:pathLst>
          </a:custGeom>
          <a:solidFill>
            <a:schemeClr val="accent1"/>
          </a:solidFill>
        </p:spPr>
        <p:txBody>
          <a:bodyPr wrap="square">
            <a:noAutofit/>
          </a:bodyPr>
          <a:lstStyle>
            <a:lvl1pPr>
              <a:defRPr sz="1550"/>
            </a:lvl1pPr>
          </a:lstStyle>
          <a:p>
            <a:r>
              <a:rPr lang="id-ID"/>
              <a:t>-</a:t>
            </a:r>
            <a:endParaRPr lang="en-AU"/>
          </a:p>
        </p:txBody>
      </p:sp>
      <p:sp>
        <p:nvSpPr>
          <p:cNvPr id="18"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19"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39563938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00025"/>
            <a:ext cx="5030728" cy="528638"/>
          </a:xfrm>
        </p:spPr>
        <p:txBody>
          <a:bodyPr>
            <a:noAutofit/>
          </a:bodyPr>
          <a:lstStyle>
            <a:lvl1pPr algn="l">
              <a:defRPr sz="2750">
                <a:solidFill>
                  <a:schemeClr val="tx1">
                    <a:lumMod val="75000"/>
                    <a:lumOff val="25000"/>
                  </a:schemeClr>
                </a:solidFill>
              </a:defRPr>
            </a:lvl1pPr>
          </a:lstStyle>
          <a:p>
            <a:endParaRPr lang="en-US"/>
          </a:p>
        </p:txBody>
      </p:sp>
      <p:sp>
        <p:nvSpPr>
          <p:cNvPr id="3" name="Content Placeholder 2"/>
          <p:cNvSpPr>
            <a:spLocks noGrp="1"/>
          </p:cNvSpPr>
          <p:nvPr>
            <p:ph idx="1"/>
          </p:nvPr>
        </p:nvSpPr>
        <p:spPr>
          <a:xfrm>
            <a:off x="838201" y="728663"/>
            <a:ext cx="5030728" cy="22860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cxnSp>
        <p:nvCxnSpPr>
          <p:cNvPr id="8" name="Straight Connector 7"/>
          <p:cNvCxnSpPr/>
          <p:nvPr userDrawn="1"/>
        </p:nvCxnSpPr>
        <p:spPr>
          <a:xfrm>
            <a:off x="838200" y="1071563"/>
            <a:ext cx="27432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37" hasCustomPrompt="1"/>
          </p:nvPr>
        </p:nvSpPr>
        <p:spPr>
          <a:xfrm>
            <a:off x="6096000" y="-1"/>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0" name="Picture Placeholder 8"/>
          <p:cNvSpPr>
            <a:spLocks noGrp="1"/>
          </p:cNvSpPr>
          <p:nvPr>
            <p:ph type="pic" sz="quarter" idx="38" hasCustomPrompt="1"/>
          </p:nvPr>
        </p:nvSpPr>
        <p:spPr>
          <a:xfrm>
            <a:off x="7621031" y="-1"/>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1" name="Picture Placeholder 8"/>
          <p:cNvSpPr>
            <a:spLocks noGrp="1"/>
          </p:cNvSpPr>
          <p:nvPr>
            <p:ph type="pic" sz="quarter" idx="39" hasCustomPrompt="1"/>
          </p:nvPr>
        </p:nvSpPr>
        <p:spPr>
          <a:xfrm>
            <a:off x="9146027" y="-1"/>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2" name="Picture Placeholder 8"/>
          <p:cNvSpPr>
            <a:spLocks noGrp="1"/>
          </p:cNvSpPr>
          <p:nvPr>
            <p:ph type="pic" sz="quarter" idx="40" hasCustomPrompt="1"/>
          </p:nvPr>
        </p:nvSpPr>
        <p:spPr>
          <a:xfrm>
            <a:off x="10671057" y="-1"/>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3" name="Picture Placeholder 8"/>
          <p:cNvSpPr>
            <a:spLocks noGrp="1"/>
          </p:cNvSpPr>
          <p:nvPr>
            <p:ph type="pic" sz="quarter" idx="41" hasCustomPrompt="1"/>
          </p:nvPr>
        </p:nvSpPr>
        <p:spPr>
          <a:xfrm>
            <a:off x="6096000" y="17208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4" name="Picture Placeholder 8"/>
          <p:cNvSpPr>
            <a:spLocks noGrp="1"/>
          </p:cNvSpPr>
          <p:nvPr>
            <p:ph type="pic" sz="quarter" idx="42" hasCustomPrompt="1"/>
          </p:nvPr>
        </p:nvSpPr>
        <p:spPr>
          <a:xfrm>
            <a:off x="7621031" y="17208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5" name="Picture Placeholder 8"/>
          <p:cNvSpPr>
            <a:spLocks noGrp="1"/>
          </p:cNvSpPr>
          <p:nvPr>
            <p:ph type="pic" sz="quarter" idx="43" hasCustomPrompt="1"/>
          </p:nvPr>
        </p:nvSpPr>
        <p:spPr>
          <a:xfrm>
            <a:off x="9146027" y="17208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6" name="Picture Placeholder 8"/>
          <p:cNvSpPr>
            <a:spLocks noGrp="1"/>
          </p:cNvSpPr>
          <p:nvPr>
            <p:ph type="pic" sz="quarter" idx="44" hasCustomPrompt="1"/>
          </p:nvPr>
        </p:nvSpPr>
        <p:spPr>
          <a:xfrm>
            <a:off x="10671057" y="17208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7" name="Picture Placeholder 8"/>
          <p:cNvSpPr>
            <a:spLocks noGrp="1"/>
          </p:cNvSpPr>
          <p:nvPr>
            <p:ph type="pic" sz="quarter" idx="45" hasCustomPrompt="1"/>
          </p:nvPr>
        </p:nvSpPr>
        <p:spPr>
          <a:xfrm>
            <a:off x="6096000" y="34164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8" name="Picture Placeholder 8"/>
          <p:cNvSpPr>
            <a:spLocks noGrp="1"/>
          </p:cNvSpPr>
          <p:nvPr>
            <p:ph type="pic" sz="quarter" idx="46" hasCustomPrompt="1"/>
          </p:nvPr>
        </p:nvSpPr>
        <p:spPr>
          <a:xfrm>
            <a:off x="7621031" y="34164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49" name="Picture Placeholder 8"/>
          <p:cNvSpPr>
            <a:spLocks noGrp="1"/>
          </p:cNvSpPr>
          <p:nvPr>
            <p:ph type="pic" sz="quarter" idx="47" hasCustomPrompt="1"/>
          </p:nvPr>
        </p:nvSpPr>
        <p:spPr>
          <a:xfrm>
            <a:off x="9146027" y="34164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50" name="Picture Placeholder 8"/>
          <p:cNvSpPr>
            <a:spLocks noGrp="1"/>
          </p:cNvSpPr>
          <p:nvPr>
            <p:ph type="pic" sz="quarter" idx="48" hasCustomPrompt="1"/>
          </p:nvPr>
        </p:nvSpPr>
        <p:spPr>
          <a:xfrm>
            <a:off x="10671057" y="34164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51" name="Picture Placeholder 8"/>
          <p:cNvSpPr>
            <a:spLocks noGrp="1"/>
          </p:cNvSpPr>
          <p:nvPr>
            <p:ph type="pic" sz="quarter" idx="49" hasCustomPrompt="1"/>
          </p:nvPr>
        </p:nvSpPr>
        <p:spPr>
          <a:xfrm>
            <a:off x="6096000" y="51372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52" name="Picture Placeholder 8"/>
          <p:cNvSpPr>
            <a:spLocks noGrp="1"/>
          </p:cNvSpPr>
          <p:nvPr>
            <p:ph type="pic" sz="quarter" idx="50" hasCustomPrompt="1"/>
          </p:nvPr>
        </p:nvSpPr>
        <p:spPr>
          <a:xfrm>
            <a:off x="7621031" y="51372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53" name="Picture Placeholder 8"/>
          <p:cNvSpPr>
            <a:spLocks noGrp="1"/>
          </p:cNvSpPr>
          <p:nvPr>
            <p:ph type="pic" sz="quarter" idx="51" hasCustomPrompt="1"/>
          </p:nvPr>
        </p:nvSpPr>
        <p:spPr>
          <a:xfrm>
            <a:off x="9146027" y="5137200"/>
            <a:ext cx="1524997" cy="1720800"/>
          </a:xfrm>
          <a:solidFill>
            <a:schemeClr val="bg1">
              <a:lumMod val="95000"/>
            </a:schemeClr>
          </a:solidFill>
        </p:spPr>
        <p:txBody>
          <a:bodyPr>
            <a:normAutofit/>
          </a:bodyPr>
          <a:lstStyle>
            <a:lvl1pPr>
              <a:defRPr sz="1550"/>
            </a:lvl1pPr>
          </a:lstStyle>
          <a:p>
            <a:r>
              <a:rPr lang="id-ID"/>
              <a:t>Pic</a:t>
            </a:r>
            <a:endParaRPr lang="en-AU"/>
          </a:p>
        </p:txBody>
      </p:sp>
      <p:sp>
        <p:nvSpPr>
          <p:cNvPr id="54" name="Picture Placeholder 8"/>
          <p:cNvSpPr>
            <a:spLocks noGrp="1"/>
          </p:cNvSpPr>
          <p:nvPr>
            <p:ph type="pic" sz="quarter" idx="52" hasCustomPrompt="1"/>
          </p:nvPr>
        </p:nvSpPr>
        <p:spPr>
          <a:xfrm>
            <a:off x="10671057" y="5137200"/>
            <a:ext cx="1524997" cy="1720800"/>
          </a:xfrm>
          <a:solidFill>
            <a:schemeClr val="bg1">
              <a:lumMod val="95000"/>
            </a:schemeClr>
          </a:solidFill>
        </p:spPr>
        <p:txBody>
          <a:bodyPr>
            <a:normAutofit/>
          </a:bodyPr>
          <a:lstStyle>
            <a:lvl1pPr>
              <a:defRPr sz="1550"/>
            </a:lvl1pPr>
          </a:lstStyle>
          <a:p>
            <a:r>
              <a:rPr lang="id-ID"/>
              <a:t>Pic</a:t>
            </a:r>
            <a:endParaRPr lang="en-AU"/>
          </a:p>
        </p:txBody>
      </p:sp>
    </p:spTree>
    <p:extLst>
      <p:ext uri="{BB962C8B-B14F-4D97-AF65-F5344CB8AC3E}">
        <p14:creationId xmlns:p14="http://schemas.microsoft.com/office/powerpoint/2010/main" val="31035305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7" name="Picture Placeholder 8"/>
          <p:cNvSpPr>
            <a:spLocks noGrp="1"/>
          </p:cNvSpPr>
          <p:nvPr>
            <p:ph type="pic" sz="quarter" idx="38" hasCustomPrompt="1"/>
          </p:nvPr>
        </p:nvSpPr>
        <p:spPr>
          <a:xfrm>
            <a:off x="2" y="2311306"/>
            <a:ext cx="12187236" cy="2516374"/>
          </a:xfrm>
          <a:solidFill>
            <a:schemeClr val="bg1">
              <a:lumMod val="95000"/>
            </a:schemeClr>
          </a:solidFill>
        </p:spPr>
        <p:txBody>
          <a:bodyPr>
            <a:normAutofit/>
          </a:bodyPr>
          <a:lstStyle>
            <a:lvl1pPr>
              <a:defRPr sz="155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94"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95"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40235199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8"/>
          <p:cNvSpPr>
            <a:spLocks noGrp="1"/>
          </p:cNvSpPr>
          <p:nvPr>
            <p:ph type="pic" sz="quarter" idx="38" hasCustomPrompt="1"/>
          </p:nvPr>
        </p:nvSpPr>
        <p:spPr>
          <a:xfrm>
            <a:off x="2" y="1832578"/>
            <a:ext cx="12187236" cy="3192844"/>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39" hasCustomPrompt="1"/>
          </p:nvPr>
        </p:nvSpPr>
        <p:spPr>
          <a:xfrm>
            <a:off x="0" y="1832578"/>
            <a:ext cx="12192000" cy="3192844"/>
          </a:xfrm>
          <a:solidFill>
            <a:schemeClr val="tx1">
              <a:alpha val="70000"/>
            </a:schemeClr>
          </a:solidFill>
        </p:spPr>
        <p:txBody>
          <a:bodyPr>
            <a:normAutofit/>
          </a:bodyPr>
          <a:lstStyle>
            <a:lvl1pPr algn="r">
              <a:defRPr sz="1550"/>
            </a:lvl1pPr>
          </a:lstStyle>
          <a:p>
            <a:r>
              <a:rPr lang="id-ID"/>
              <a:t>-</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hasCustomPrompt="1"/>
          </p:nvPr>
        </p:nvSpPr>
        <p:spPr>
          <a:xfrm>
            <a:off x="801896" y="2925197"/>
            <a:ext cx="10569947" cy="690843"/>
          </a:xfrm>
        </p:spPr>
        <p:txBody>
          <a:bodyPr/>
          <a:lstStyle>
            <a:lvl1pPr algn="ctr">
              <a:defRPr b="1">
                <a:solidFill>
                  <a:schemeClr val="bg1"/>
                </a:solidFill>
              </a:defRPr>
            </a:lvl1pPr>
          </a:lstStyle>
          <a:p>
            <a:r>
              <a:rPr lang="en-US"/>
              <a:t>CLICK TO EDIT MASTER TITLE STYLE</a:t>
            </a:r>
          </a:p>
        </p:txBody>
      </p:sp>
      <p:sp>
        <p:nvSpPr>
          <p:cNvPr id="7" name="Content Placeholder 2"/>
          <p:cNvSpPr>
            <a:spLocks noGrp="1"/>
          </p:cNvSpPr>
          <p:nvPr>
            <p:ph idx="1"/>
          </p:nvPr>
        </p:nvSpPr>
        <p:spPr>
          <a:xfrm>
            <a:off x="801896" y="3616036"/>
            <a:ext cx="10569947" cy="228600"/>
          </a:xfrm>
        </p:spPr>
        <p:txBody>
          <a:bodyPr>
            <a:normAutofit/>
          </a:bodyPr>
          <a:lstStyle>
            <a:lvl1pPr marL="0" indent="0" algn="ctr">
              <a:buNone/>
              <a:defRPr sz="1550">
                <a:solidFill>
                  <a:schemeClr val="bg1"/>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377416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DDE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130725039"/>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Picture Placeholder 8"/>
          <p:cNvSpPr>
            <a:spLocks noGrp="1"/>
          </p:cNvSpPr>
          <p:nvPr>
            <p:ph type="pic" sz="quarter" idx="17" hasCustomPrompt="1"/>
          </p:nvPr>
        </p:nvSpPr>
        <p:spPr>
          <a:xfrm>
            <a:off x="0" y="0"/>
            <a:ext cx="12192000" cy="3810000"/>
          </a:xfrm>
          <a:solidFill>
            <a:schemeClr val="bg1">
              <a:lumMod val="95000"/>
            </a:schemeClr>
          </a:solidFill>
        </p:spPr>
        <p:txBody>
          <a:bodyPr>
            <a:normAutofit/>
          </a:bodyPr>
          <a:lstStyle>
            <a:lvl1pPr>
              <a:defRPr sz="155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7" name="Picture Placeholder 8"/>
          <p:cNvSpPr>
            <a:spLocks noGrp="1"/>
          </p:cNvSpPr>
          <p:nvPr>
            <p:ph type="pic" sz="quarter" idx="38" hasCustomPrompt="1"/>
          </p:nvPr>
        </p:nvSpPr>
        <p:spPr>
          <a:xfrm>
            <a:off x="9476271" y="3065463"/>
            <a:ext cx="1267156" cy="2132013"/>
          </a:xfrm>
          <a:solidFill>
            <a:schemeClr val="bg1">
              <a:lumMod val="95000"/>
            </a:schemeClr>
          </a:solidFill>
        </p:spPr>
        <p:txBody>
          <a:bodyPr>
            <a:normAutofit/>
          </a:bodyPr>
          <a:lstStyle>
            <a:lvl1pPr>
              <a:defRPr sz="1550"/>
            </a:lvl1pPr>
          </a:lstStyle>
          <a:p>
            <a:r>
              <a:rPr lang="id-ID"/>
              <a:t>Pic</a:t>
            </a:r>
            <a:endParaRPr lang="en-AU"/>
          </a:p>
        </p:txBody>
      </p:sp>
      <p:sp>
        <p:nvSpPr>
          <p:cNvPr id="8" name="Title 1"/>
          <p:cNvSpPr>
            <a:spLocks noGrp="1"/>
          </p:cNvSpPr>
          <p:nvPr>
            <p:ph type="title"/>
          </p:nvPr>
        </p:nvSpPr>
        <p:spPr>
          <a:xfrm>
            <a:off x="990859" y="1257302"/>
            <a:ext cx="5105141" cy="1579563"/>
          </a:xfrm>
        </p:spPr>
        <p:txBody>
          <a:bodyPr/>
          <a:lstStyle>
            <a:lvl1pPr algn="r">
              <a:defRPr b="1">
                <a:solidFill>
                  <a:schemeClr val="tx1">
                    <a:lumMod val="75000"/>
                    <a:lumOff val="25000"/>
                  </a:schemeClr>
                </a:solidFill>
              </a:defRPr>
            </a:lvl1pPr>
          </a:lstStyle>
          <a:p>
            <a:r>
              <a:rPr lang="en-US"/>
              <a:t>Click to edit Master title style</a:t>
            </a:r>
          </a:p>
        </p:txBody>
      </p:sp>
      <p:sp>
        <p:nvSpPr>
          <p:cNvPr id="9" name="Content Placeholder 2"/>
          <p:cNvSpPr>
            <a:spLocks noGrp="1"/>
          </p:cNvSpPr>
          <p:nvPr>
            <p:ph idx="1"/>
          </p:nvPr>
        </p:nvSpPr>
        <p:spPr>
          <a:xfrm>
            <a:off x="990859" y="2836863"/>
            <a:ext cx="5105141" cy="228600"/>
          </a:xfrm>
        </p:spPr>
        <p:txBody>
          <a:bodyPr>
            <a:normAutofit/>
          </a:bodyPr>
          <a:lstStyle>
            <a:lvl1pPr marL="0" indent="0" algn="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8907004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8"/>
          <p:cNvSpPr>
            <a:spLocks noGrp="1"/>
          </p:cNvSpPr>
          <p:nvPr>
            <p:ph type="pic" sz="quarter" idx="38" hasCustomPrompt="1"/>
          </p:nvPr>
        </p:nvSpPr>
        <p:spPr>
          <a:xfrm>
            <a:off x="5513236" y="3130551"/>
            <a:ext cx="1263979" cy="2127250"/>
          </a:xfrm>
          <a:solidFill>
            <a:schemeClr val="bg1">
              <a:lumMod val="95000"/>
            </a:schemeClr>
          </a:solidFill>
        </p:spPr>
        <p:txBody>
          <a:bodyPr>
            <a:normAutofit/>
          </a:bodyPr>
          <a:lstStyle>
            <a:lvl1pPr>
              <a:defRPr sz="155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8"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9"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13787546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9" name="Picture Placeholder 8"/>
          <p:cNvSpPr>
            <a:spLocks noGrp="1"/>
          </p:cNvSpPr>
          <p:nvPr>
            <p:ph type="pic" sz="quarter" idx="13" hasCustomPrompt="1"/>
          </p:nvPr>
        </p:nvSpPr>
        <p:spPr>
          <a:xfrm>
            <a:off x="6756543" y="2951441"/>
            <a:ext cx="2780827" cy="1414833"/>
          </a:xfrm>
          <a:custGeom>
            <a:avLst/>
            <a:gdLst>
              <a:gd name="connsiteX0" fmla="*/ 0 w 5560204"/>
              <a:gd name="connsiteY0" fmla="*/ 0 h 2829666"/>
              <a:gd name="connsiteX1" fmla="*/ 9012 w 5560204"/>
              <a:gd name="connsiteY1" fmla="*/ 0 h 2829666"/>
              <a:gd name="connsiteX2" fmla="*/ 5551194 w 5560204"/>
              <a:gd name="connsiteY2" fmla="*/ 0 h 2829666"/>
              <a:gd name="connsiteX3" fmla="*/ 5560204 w 5560204"/>
              <a:gd name="connsiteY3" fmla="*/ 0 h 2829666"/>
              <a:gd name="connsiteX4" fmla="*/ 5560204 w 5560204"/>
              <a:gd name="connsiteY4" fmla="*/ 9011 h 2829666"/>
              <a:gd name="connsiteX5" fmla="*/ 5560204 w 5560204"/>
              <a:gd name="connsiteY5" fmla="*/ 2820654 h 2829666"/>
              <a:gd name="connsiteX6" fmla="*/ 5551194 w 5560204"/>
              <a:gd name="connsiteY6" fmla="*/ 2829666 h 2829666"/>
              <a:gd name="connsiteX7" fmla="*/ 9012 w 5560204"/>
              <a:gd name="connsiteY7" fmla="*/ 2829666 h 2829666"/>
              <a:gd name="connsiteX8" fmla="*/ 0 w 5560204"/>
              <a:gd name="connsiteY8" fmla="*/ 2820654 h 2829666"/>
              <a:gd name="connsiteX9" fmla="*/ 0 w 5560204"/>
              <a:gd name="connsiteY9" fmla="*/ 9011 h 282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0204" h="2829666">
                <a:moveTo>
                  <a:pt x="0" y="0"/>
                </a:moveTo>
                <a:lnTo>
                  <a:pt x="9012" y="0"/>
                </a:lnTo>
                <a:lnTo>
                  <a:pt x="5551194" y="0"/>
                </a:lnTo>
                <a:lnTo>
                  <a:pt x="5560204" y="0"/>
                </a:lnTo>
                <a:lnTo>
                  <a:pt x="5560204" y="9011"/>
                </a:lnTo>
                <a:lnTo>
                  <a:pt x="5560204" y="2820654"/>
                </a:lnTo>
                <a:lnTo>
                  <a:pt x="5551194" y="2829666"/>
                </a:lnTo>
                <a:lnTo>
                  <a:pt x="9012" y="2829666"/>
                </a:lnTo>
                <a:lnTo>
                  <a:pt x="0" y="2820654"/>
                </a:lnTo>
                <a:lnTo>
                  <a:pt x="0" y="9011"/>
                </a:lnTo>
                <a:close/>
              </a:path>
            </a:pathLst>
          </a:custGeom>
          <a:solidFill>
            <a:schemeClr val="bg1">
              <a:lumMod val="95000"/>
            </a:schemeClr>
          </a:solidFill>
        </p:spPr>
        <p:txBody>
          <a:bodyPr wrap="square">
            <a:noAutofit/>
          </a:bodyPr>
          <a:lstStyle>
            <a:lvl1pPr>
              <a:defRPr/>
            </a:lvl1pPr>
          </a:lstStyle>
          <a:p>
            <a:r>
              <a:rPr lang="id-ID"/>
              <a:t>Pic</a:t>
            </a:r>
            <a:endParaRPr lang="en-AU"/>
          </a:p>
        </p:txBody>
      </p:sp>
      <p:sp>
        <p:nvSpPr>
          <p:cNvPr id="10"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11"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1441910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9" name="Picture Placeholder 8"/>
          <p:cNvSpPr>
            <a:spLocks noGrp="1"/>
          </p:cNvSpPr>
          <p:nvPr>
            <p:ph type="pic" sz="quarter" idx="13" hasCustomPrompt="1"/>
          </p:nvPr>
        </p:nvSpPr>
        <p:spPr>
          <a:xfrm>
            <a:off x="4877787" y="3694814"/>
            <a:ext cx="2773367" cy="2110154"/>
          </a:xfrm>
          <a:custGeom>
            <a:avLst/>
            <a:gdLst>
              <a:gd name="connsiteX0" fmla="*/ 0 w 5545288"/>
              <a:gd name="connsiteY0" fmla="*/ 0 h 4220308"/>
              <a:gd name="connsiteX1" fmla="*/ 5545288 w 5545288"/>
              <a:gd name="connsiteY1" fmla="*/ 0 h 4220308"/>
              <a:gd name="connsiteX2" fmla="*/ 5545288 w 5545288"/>
              <a:gd name="connsiteY2" fmla="*/ 4220308 h 4220308"/>
              <a:gd name="connsiteX3" fmla="*/ 0 w 5545288"/>
              <a:gd name="connsiteY3" fmla="*/ 4220308 h 4220308"/>
            </a:gdLst>
            <a:ahLst/>
            <a:cxnLst>
              <a:cxn ang="0">
                <a:pos x="connsiteX0" y="connsiteY0"/>
              </a:cxn>
              <a:cxn ang="0">
                <a:pos x="connsiteX1" y="connsiteY1"/>
              </a:cxn>
              <a:cxn ang="0">
                <a:pos x="connsiteX2" y="connsiteY2"/>
              </a:cxn>
              <a:cxn ang="0">
                <a:pos x="connsiteX3" y="connsiteY3"/>
              </a:cxn>
            </a:cxnLst>
            <a:rect l="l" t="t" r="r" b="b"/>
            <a:pathLst>
              <a:path w="5545288" h="4220308">
                <a:moveTo>
                  <a:pt x="0" y="0"/>
                </a:moveTo>
                <a:lnTo>
                  <a:pt x="5545288" y="0"/>
                </a:lnTo>
                <a:lnTo>
                  <a:pt x="5545288" y="4220308"/>
                </a:lnTo>
                <a:lnTo>
                  <a:pt x="0" y="4220308"/>
                </a:lnTo>
                <a:close/>
              </a:path>
            </a:pathLst>
          </a:custGeom>
          <a:solidFill>
            <a:schemeClr val="bg1">
              <a:lumMod val="95000"/>
            </a:schemeClr>
          </a:solidFill>
        </p:spPr>
        <p:txBody>
          <a:bodyPr wrap="square">
            <a:noAutofit/>
          </a:bodyPr>
          <a:lstStyle>
            <a:lvl1pPr>
              <a:defRPr/>
            </a:lvl1pPr>
          </a:lstStyle>
          <a:p>
            <a:r>
              <a:rPr lang="id-ID"/>
              <a:t>Pic </a:t>
            </a:r>
            <a:endParaRPr lang="en-AU"/>
          </a:p>
        </p:txBody>
      </p:sp>
      <p:sp>
        <p:nvSpPr>
          <p:cNvPr id="10"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11"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34000697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9" name="Picture Placeholder 8"/>
          <p:cNvSpPr>
            <a:spLocks noGrp="1"/>
          </p:cNvSpPr>
          <p:nvPr>
            <p:ph type="pic" sz="quarter" idx="13"/>
          </p:nvPr>
        </p:nvSpPr>
        <p:spPr>
          <a:xfrm>
            <a:off x="4520648" y="2329105"/>
            <a:ext cx="3116784" cy="2275753"/>
          </a:xfrm>
          <a:custGeom>
            <a:avLst/>
            <a:gdLst>
              <a:gd name="connsiteX0" fmla="*/ 0 w 6231944"/>
              <a:gd name="connsiteY0" fmla="*/ 0 h 4551505"/>
              <a:gd name="connsiteX1" fmla="*/ 15071 w 6231944"/>
              <a:gd name="connsiteY1" fmla="*/ 0 h 4551505"/>
              <a:gd name="connsiteX2" fmla="*/ 6216873 w 6231944"/>
              <a:gd name="connsiteY2" fmla="*/ 0 h 4551505"/>
              <a:gd name="connsiteX3" fmla="*/ 6231944 w 6231944"/>
              <a:gd name="connsiteY3" fmla="*/ 0 h 4551505"/>
              <a:gd name="connsiteX4" fmla="*/ 6231944 w 6231944"/>
              <a:gd name="connsiteY4" fmla="*/ 15071 h 4551505"/>
              <a:gd name="connsiteX5" fmla="*/ 6231944 w 6231944"/>
              <a:gd name="connsiteY5" fmla="*/ 4536434 h 4551505"/>
              <a:gd name="connsiteX6" fmla="*/ 6231944 w 6231944"/>
              <a:gd name="connsiteY6" fmla="*/ 4543970 h 4551505"/>
              <a:gd name="connsiteX7" fmla="*/ 6216873 w 6231944"/>
              <a:gd name="connsiteY7" fmla="*/ 4551505 h 4551505"/>
              <a:gd name="connsiteX8" fmla="*/ 15071 w 6231944"/>
              <a:gd name="connsiteY8" fmla="*/ 4551505 h 4551505"/>
              <a:gd name="connsiteX9" fmla="*/ 0 w 6231944"/>
              <a:gd name="connsiteY9" fmla="*/ 4543970 h 4551505"/>
              <a:gd name="connsiteX10" fmla="*/ 0 w 6231944"/>
              <a:gd name="connsiteY10" fmla="*/ 4536434 h 4551505"/>
              <a:gd name="connsiteX11" fmla="*/ 0 w 6231944"/>
              <a:gd name="connsiteY11" fmla="*/ 15071 h 455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1944" h="4551505">
                <a:moveTo>
                  <a:pt x="0" y="0"/>
                </a:moveTo>
                <a:lnTo>
                  <a:pt x="15071" y="0"/>
                </a:lnTo>
                <a:lnTo>
                  <a:pt x="6216873" y="0"/>
                </a:lnTo>
                <a:lnTo>
                  <a:pt x="6231944" y="0"/>
                </a:lnTo>
                <a:lnTo>
                  <a:pt x="6231944" y="15071"/>
                </a:lnTo>
                <a:lnTo>
                  <a:pt x="6231944" y="4536434"/>
                </a:lnTo>
                <a:lnTo>
                  <a:pt x="6231944" y="4543970"/>
                </a:lnTo>
                <a:lnTo>
                  <a:pt x="6216873" y="4551505"/>
                </a:lnTo>
                <a:lnTo>
                  <a:pt x="15071" y="4551505"/>
                </a:lnTo>
                <a:lnTo>
                  <a:pt x="0" y="4543970"/>
                </a:lnTo>
                <a:lnTo>
                  <a:pt x="0" y="4536434"/>
                </a:lnTo>
                <a:lnTo>
                  <a:pt x="0" y="15071"/>
                </a:lnTo>
                <a:close/>
              </a:path>
            </a:pathLst>
          </a:custGeom>
          <a:solidFill>
            <a:schemeClr val="bg1">
              <a:lumMod val="95000"/>
            </a:schemeClr>
          </a:solidFill>
        </p:spPr>
        <p:txBody>
          <a:bodyPr wrap="square">
            <a:noAutofit/>
          </a:bodyPr>
          <a:lstStyle/>
          <a:p>
            <a:endParaRPr lang="en-AU"/>
          </a:p>
        </p:txBody>
      </p:sp>
      <p:sp>
        <p:nvSpPr>
          <p:cNvPr id="10"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11"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417509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9" name="Picture Placeholder 8"/>
          <p:cNvSpPr>
            <a:spLocks noGrp="1"/>
          </p:cNvSpPr>
          <p:nvPr>
            <p:ph type="pic" sz="quarter" idx="14"/>
          </p:nvPr>
        </p:nvSpPr>
        <p:spPr>
          <a:xfrm>
            <a:off x="1863577" y="2805113"/>
            <a:ext cx="3185989" cy="1781175"/>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10"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11"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294631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4"/>
          </p:nvPr>
        </p:nvSpPr>
        <p:spPr>
          <a:xfrm>
            <a:off x="0" y="0"/>
            <a:ext cx="12192000" cy="685800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7" name="Title 1"/>
          <p:cNvSpPr>
            <a:spLocks noGrp="1"/>
          </p:cNvSpPr>
          <p:nvPr>
            <p:ph type="title"/>
          </p:nvPr>
        </p:nvSpPr>
        <p:spPr>
          <a:xfrm>
            <a:off x="801896" y="2738161"/>
            <a:ext cx="10569947"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8" name="Content Placeholder 2"/>
          <p:cNvSpPr>
            <a:spLocks noGrp="1"/>
          </p:cNvSpPr>
          <p:nvPr>
            <p:ph idx="1"/>
          </p:nvPr>
        </p:nvSpPr>
        <p:spPr>
          <a:xfrm>
            <a:off x="801896" y="3429000"/>
            <a:ext cx="10569947"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9832018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801896" y="2700341"/>
            <a:ext cx="5294104" cy="1014413"/>
          </a:xfrm>
        </p:spPr>
        <p:txBody>
          <a:bodyPr>
            <a:normAutofit/>
          </a:bodyPr>
          <a:lstStyle>
            <a:lvl1pPr algn="l">
              <a:defRPr sz="3350" b="1">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801896" y="3714750"/>
            <a:ext cx="5294104" cy="22860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5385804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6096000" y="430307"/>
            <a:ext cx="5257800" cy="811866"/>
          </a:xfrm>
        </p:spPr>
        <p:txBody>
          <a:bodyPr>
            <a:noAutofit/>
          </a:bodyPr>
          <a:lstStyle>
            <a:lvl1pPr algn="r">
              <a:defRPr sz="3550">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6096000" y="1242173"/>
            <a:ext cx="5257800" cy="228600"/>
          </a:xfrm>
        </p:spPr>
        <p:txBody>
          <a:bodyPr>
            <a:normAutofit/>
          </a:bodyPr>
          <a:lstStyle>
            <a:lvl1pPr marL="0" indent="0" algn="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1614807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0" y="0"/>
            <a:ext cx="12192000" cy="685800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801896" y="3214687"/>
            <a:ext cx="10551904" cy="1014413"/>
          </a:xfrm>
        </p:spPr>
        <p:txBody>
          <a:bodyPr>
            <a:normAutofit/>
          </a:bodyPr>
          <a:lstStyle>
            <a:lvl1pPr algn="ctr">
              <a:defRPr sz="4400" b="1">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801896" y="4229100"/>
            <a:ext cx="10551904"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19845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FFC2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702687424"/>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8" name="Title 1"/>
          <p:cNvSpPr>
            <a:spLocks noGrp="1"/>
          </p:cNvSpPr>
          <p:nvPr>
            <p:ph type="title"/>
          </p:nvPr>
        </p:nvSpPr>
        <p:spPr>
          <a:xfrm>
            <a:off x="801896" y="2414591"/>
            <a:ext cx="10551904" cy="1014413"/>
          </a:xfrm>
        </p:spPr>
        <p:txBody>
          <a:bodyPr>
            <a:normAutofit/>
          </a:bodyPr>
          <a:lstStyle>
            <a:lvl1pPr algn="ctr">
              <a:defRPr sz="4400" b="1">
                <a:solidFill>
                  <a:schemeClr val="tx1">
                    <a:lumMod val="75000"/>
                    <a:lumOff val="25000"/>
                  </a:schemeClr>
                </a:solidFill>
              </a:defRPr>
            </a:lvl1pPr>
          </a:lstStyle>
          <a:p>
            <a:r>
              <a:rPr lang="en-US"/>
              <a:t>Click to edit Master title style</a:t>
            </a:r>
          </a:p>
        </p:txBody>
      </p:sp>
      <p:sp>
        <p:nvSpPr>
          <p:cNvPr id="9" name="Content Placeholder 2"/>
          <p:cNvSpPr>
            <a:spLocks noGrp="1"/>
          </p:cNvSpPr>
          <p:nvPr>
            <p:ph idx="1"/>
          </p:nvPr>
        </p:nvSpPr>
        <p:spPr>
          <a:xfrm>
            <a:off x="801896" y="3429000"/>
            <a:ext cx="10551904"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16136957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14" name="Picture Placeholder 8"/>
          <p:cNvSpPr>
            <a:spLocks noGrp="1"/>
          </p:cNvSpPr>
          <p:nvPr>
            <p:ph type="pic" sz="quarter" idx="17" hasCustomPrompt="1"/>
          </p:nvPr>
        </p:nvSpPr>
        <p:spPr>
          <a:xfrm>
            <a:off x="0" y="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15" name="Picture Placeholder 8"/>
          <p:cNvSpPr>
            <a:spLocks noGrp="1"/>
          </p:cNvSpPr>
          <p:nvPr>
            <p:ph type="pic" sz="quarter" idx="18" hasCustomPrompt="1"/>
          </p:nvPr>
        </p:nvSpPr>
        <p:spPr>
          <a:xfrm>
            <a:off x="3051795" y="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16" name="Picture Placeholder 8"/>
          <p:cNvSpPr>
            <a:spLocks noGrp="1"/>
          </p:cNvSpPr>
          <p:nvPr>
            <p:ph type="pic" sz="quarter" idx="19" hasCustomPrompt="1"/>
          </p:nvPr>
        </p:nvSpPr>
        <p:spPr>
          <a:xfrm>
            <a:off x="6103589" y="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17" name="Picture Placeholder 8"/>
          <p:cNvSpPr>
            <a:spLocks noGrp="1"/>
          </p:cNvSpPr>
          <p:nvPr>
            <p:ph type="pic" sz="quarter" idx="20" hasCustomPrompt="1"/>
          </p:nvPr>
        </p:nvSpPr>
        <p:spPr>
          <a:xfrm>
            <a:off x="9155384" y="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18" name="Picture Placeholder 8"/>
          <p:cNvSpPr>
            <a:spLocks noGrp="1"/>
          </p:cNvSpPr>
          <p:nvPr>
            <p:ph type="pic" sz="quarter" idx="21" hasCustomPrompt="1"/>
          </p:nvPr>
        </p:nvSpPr>
        <p:spPr>
          <a:xfrm>
            <a:off x="0" y="2286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19" name="Picture Placeholder 8"/>
          <p:cNvSpPr>
            <a:spLocks noGrp="1"/>
          </p:cNvSpPr>
          <p:nvPr>
            <p:ph type="pic" sz="quarter" idx="22" hasCustomPrompt="1"/>
          </p:nvPr>
        </p:nvSpPr>
        <p:spPr>
          <a:xfrm>
            <a:off x="3051795" y="2286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0" name="Picture Placeholder 8"/>
          <p:cNvSpPr>
            <a:spLocks noGrp="1"/>
          </p:cNvSpPr>
          <p:nvPr>
            <p:ph type="pic" sz="quarter" idx="23" hasCustomPrompt="1"/>
          </p:nvPr>
        </p:nvSpPr>
        <p:spPr>
          <a:xfrm>
            <a:off x="6103589" y="2286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1" name="Picture Placeholder 8"/>
          <p:cNvSpPr>
            <a:spLocks noGrp="1"/>
          </p:cNvSpPr>
          <p:nvPr>
            <p:ph type="pic" sz="quarter" idx="24" hasCustomPrompt="1"/>
          </p:nvPr>
        </p:nvSpPr>
        <p:spPr>
          <a:xfrm>
            <a:off x="9155384" y="2286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2" name="Picture Placeholder 8"/>
          <p:cNvSpPr>
            <a:spLocks noGrp="1"/>
          </p:cNvSpPr>
          <p:nvPr>
            <p:ph type="pic" sz="quarter" idx="25" hasCustomPrompt="1"/>
          </p:nvPr>
        </p:nvSpPr>
        <p:spPr>
          <a:xfrm>
            <a:off x="0" y="4572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3" name="Picture Placeholder 8"/>
          <p:cNvSpPr>
            <a:spLocks noGrp="1"/>
          </p:cNvSpPr>
          <p:nvPr>
            <p:ph type="pic" sz="quarter" idx="26" hasCustomPrompt="1"/>
          </p:nvPr>
        </p:nvSpPr>
        <p:spPr>
          <a:xfrm>
            <a:off x="3051795" y="4572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4" name="Picture Placeholder 8"/>
          <p:cNvSpPr>
            <a:spLocks noGrp="1"/>
          </p:cNvSpPr>
          <p:nvPr>
            <p:ph type="pic" sz="quarter" idx="27" hasCustomPrompt="1"/>
          </p:nvPr>
        </p:nvSpPr>
        <p:spPr>
          <a:xfrm>
            <a:off x="6103589" y="4572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5" name="Picture Placeholder 8"/>
          <p:cNvSpPr>
            <a:spLocks noGrp="1"/>
          </p:cNvSpPr>
          <p:nvPr>
            <p:ph type="pic" sz="quarter" idx="28" hasCustomPrompt="1"/>
          </p:nvPr>
        </p:nvSpPr>
        <p:spPr>
          <a:xfrm>
            <a:off x="9155384" y="4572000"/>
            <a:ext cx="3051795" cy="2286000"/>
          </a:xfrm>
          <a:solidFill>
            <a:schemeClr val="bg1">
              <a:lumMod val="95000"/>
            </a:schemeClr>
          </a:solidFill>
        </p:spPr>
        <p:txBody>
          <a:bodyPr>
            <a:normAutofit/>
          </a:bodyPr>
          <a:lstStyle>
            <a:lvl1pPr>
              <a:defRPr sz="1550"/>
            </a:lvl1pPr>
          </a:lstStyle>
          <a:p>
            <a:r>
              <a:rPr lang="id-ID"/>
              <a:t>Pic</a:t>
            </a:r>
            <a:endParaRPr lang="en-AU"/>
          </a:p>
        </p:txBody>
      </p:sp>
      <p:sp>
        <p:nvSpPr>
          <p:cNvPr id="26" name="Picture Placeholder 8"/>
          <p:cNvSpPr>
            <a:spLocks noGrp="1"/>
          </p:cNvSpPr>
          <p:nvPr>
            <p:ph type="pic" sz="quarter" idx="29" hasCustomPrompt="1"/>
          </p:nvPr>
        </p:nvSpPr>
        <p:spPr>
          <a:xfrm>
            <a:off x="6168159" y="3497263"/>
            <a:ext cx="3051795" cy="2286000"/>
          </a:xfrm>
          <a:solidFill>
            <a:schemeClr val="bg1">
              <a:lumMod val="95000"/>
            </a:schemeClr>
          </a:solidFill>
        </p:spPr>
        <p:txBody>
          <a:bodyPr>
            <a:normAutofit/>
          </a:bodyPr>
          <a:lstStyle>
            <a:lvl1pPr>
              <a:defRPr sz="1550"/>
            </a:lvl1pPr>
          </a:lstStyle>
          <a:p>
            <a:r>
              <a:rPr lang="id-ID"/>
              <a:t>Pic</a:t>
            </a:r>
            <a:endParaRPr lang="en-AU"/>
          </a:p>
        </p:txBody>
      </p:sp>
    </p:spTree>
    <p:extLst>
      <p:ext uri="{BB962C8B-B14F-4D97-AF65-F5344CB8AC3E}">
        <p14:creationId xmlns:p14="http://schemas.microsoft.com/office/powerpoint/2010/main" val="22161977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ext Placeholder 9"/>
          <p:cNvSpPr>
            <a:spLocks noGrp="1"/>
          </p:cNvSpPr>
          <p:nvPr>
            <p:ph type="body" sz="quarter" idx="13"/>
          </p:nvPr>
        </p:nvSpPr>
        <p:spPr>
          <a:xfrm>
            <a:off x="1277478" y="2648744"/>
            <a:ext cx="2650228" cy="914400"/>
          </a:xfrm>
        </p:spPr>
        <p:txBody>
          <a:bodyPr>
            <a:normAutofit/>
          </a:bodyPr>
          <a:lstStyle>
            <a:lvl1pPr marL="0" indent="0">
              <a:buFontTx/>
              <a:buNone/>
              <a:defRPr sz="4400">
                <a:latin typeface="+mj-lt"/>
              </a:defRPr>
            </a:lvl1pPr>
            <a:lvl2pPr marL="456825" indent="0">
              <a:buFontTx/>
              <a:buNone/>
              <a:defRPr>
                <a:latin typeface="+mj-lt"/>
              </a:defRPr>
            </a:lvl2pPr>
            <a:lvl3pPr marL="913650" indent="0">
              <a:buFontTx/>
              <a:buNone/>
              <a:defRPr>
                <a:latin typeface="+mj-lt"/>
              </a:defRPr>
            </a:lvl3pPr>
            <a:lvl4pPr marL="1370476" indent="0">
              <a:buFontTx/>
              <a:buNone/>
              <a:defRPr>
                <a:latin typeface="+mj-lt"/>
              </a:defRPr>
            </a:lvl4pPr>
            <a:lvl5pPr marL="1827301" indent="0">
              <a:buFontTx/>
              <a:buNone/>
              <a:defRPr>
                <a:latin typeface="+mj-lt"/>
              </a:defRPr>
            </a:lvl5pPr>
          </a:lstStyle>
          <a:p>
            <a:pPr lvl="0"/>
            <a:endParaRPr lang="en-AU"/>
          </a:p>
        </p:txBody>
      </p:sp>
      <p:sp>
        <p:nvSpPr>
          <p:cNvPr id="8" name="Text Placeholder 7"/>
          <p:cNvSpPr>
            <a:spLocks noGrp="1"/>
          </p:cNvSpPr>
          <p:nvPr>
            <p:ph type="body" sz="quarter" idx="14"/>
          </p:nvPr>
        </p:nvSpPr>
        <p:spPr>
          <a:xfrm>
            <a:off x="1290973" y="3711577"/>
            <a:ext cx="2636731" cy="765969"/>
          </a:xfrm>
        </p:spPr>
        <p:txBody>
          <a:bodyPr>
            <a:noAutofit/>
          </a:bodyPr>
          <a:lstStyle>
            <a:lvl1pPr marL="0" indent="0">
              <a:buNone/>
              <a:defRPr sz="1450"/>
            </a:lvl1pPr>
            <a:lvl2pPr marL="456825" indent="0">
              <a:buNone/>
              <a:defRPr sz="950"/>
            </a:lvl2pPr>
            <a:lvl3pPr marL="913650" indent="0">
              <a:buNone/>
              <a:defRPr sz="950"/>
            </a:lvl3pPr>
            <a:lvl4pPr marL="1370476" indent="0">
              <a:buNone/>
              <a:defRPr sz="950"/>
            </a:lvl4pPr>
            <a:lvl5pPr marL="1827301" indent="0">
              <a:buNone/>
              <a:defRPr sz="950"/>
            </a:lvl5pPr>
          </a:lstStyle>
          <a:p>
            <a:pPr lvl="0"/>
            <a:endParaRPr lang="en-AU"/>
          </a:p>
        </p:txBody>
      </p:sp>
      <p:sp>
        <p:nvSpPr>
          <p:cNvPr id="9" name="Text Placeholder 9"/>
          <p:cNvSpPr>
            <a:spLocks noGrp="1"/>
          </p:cNvSpPr>
          <p:nvPr>
            <p:ph type="body" sz="quarter" idx="15"/>
          </p:nvPr>
        </p:nvSpPr>
        <p:spPr>
          <a:xfrm>
            <a:off x="4398010" y="2651920"/>
            <a:ext cx="2650228" cy="914400"/>
          </a:xfrm>
        </p:spPr>
        <p:txBody>
          <a:bodyPr>
            <a:normAutofit/>
          </a:bodyPr>
          <a:lstStyle>
            <a:lvl1pPr marL="0" indent="0">
              <a:buFontTx/>
              <a:buNone/>
              <a:defRPr sz="1550">
                <a:latin typeface="+mj-lt"/>
              </a:defRPr>
            </a:lvl1pPr>
            <a:lvl2pPr marL="456825" indent="0">
              <a:buFontTx/>
              <a:buNone/>
              <a:defRPr>
                <a:latin typeface="+mj-lt"/>
              </a:defRPr>
            </a:lvl2pPr>
            <a:lvl3pPr marL="913650" indent="0">
              <a:buFontTx/>
              <a:buNone/>
              <a:defRPr>
                <a:latin typeface="+mj-lt"/>
              </a:defRPr>
            </a:lvl3pPr>
            <a:lvl4pPr marL="1370476" indent="0">
              <a:buFontTx/>
              <a:buNone/>
              <a:defRPr>
                <a:latin typeface="+mj-lt"/>
              </a:defRPr>
            </a:lvl4pPr>
            <a:lvl5pPr marL="1827301" indent="0">
              <a:buFontTx/>
              <a:buNone/>
              <a:defRPr>
                <a:latin typeface="+mj-lt"/>
              </a:defRPr>
            </a:lvl5pPr>
          </a:lstStyle>
          <a:p>
            <a:pPr lvl="0"/>
            <a:endParaRPr lang="en-AU"/>
          </a:p>
        </p:txBody>
      </p:sp>
    </p:spTree>
    <p:extLst>
      <p:ext uri="{BB962C8B-B14F-4D97-AF65-F5344CB8AC3E}">
        <p14:creationId xmlns:p14="http://schemas.microsoft.com/office/powerpoint/2010/main" val="15240098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6707190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1048200" y="410827"/>
            <a:ext cx="10095600" cy="936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1048183" y="1600200"/>
            <a:ext cx="4900400" cy="4967600"/>
          </a:xfrm>
          <a:prstGeom prst="rect">
            <a:avLst/>
          </a:prstGeom>
        </p:spPr>
        <p:txBody>
          <a:bodyPr spcFirstLastPara="1" wrap="square" lIns="91425" tIns="91425" rIns="91425" bIns="91425" anchor="t" anchorCtr="0">
            <a:noAutofit/>
          </a:bodyPr>
          <a:lstStyle>
            <a:lvl1pPr marL="609448" lvl="0" indent="-474015">
              <a:spcBef>
                <a:spcPts val="800"/>
              </a:spcBef>
              <a:spcAft>
                <a:spcPts val="0"/>
              </a:spcAft>
              <a:buSzPts val="2000"/>
              <a:buChar char="◎"/>
              <a:defRPr sz="2666"/>
            </a:lvl1pPr>
            <a:lvl2pPr marL="1218895" lvl="1" indent="-474015">
              <a:spcBef>
                <a:spcPts val="0"/>
              </a:spcBef>
              <a:spcAft>
                <a:spcPts val="0"/>
              </a:spcAft>
              <a:buSzPts val="2000"/>
              <a:buChar char="○"/>
              <a:defRPr sz="2666"/>
            </a:lvl2pPr>
            <a:lvl3pPr marL="1828343" lvl="2" indent="-474015">
              <a:spcBef>
                <a:spcPts val="0"/>
              </a:spcBef>
              <a:spcAft>
                <a:spcPts val="0"/>
              </a:spcAft>
              <a:buSzPts val="2000"/>
              <a:buChar char="◉"/>
              <a:defRPr sz="2666"/>
            </a:lvl3pPr>
            <a:lvl4pPr marL="2437791" lvl="3" indent="-474015">
              <a:spcBef>
                <a:spcPts val="0"/>
              </a:spcBef>
              <a:spcAft>
                <a:spcPts val="0"/>
              </a:spcAft>
              <a:buSzPts val="2000"/>
              <a:buChar char="●"/>
              <a:defRPr sz="2666"/>
            </a:lvl4pPr>
            <a:lvl5pPr marL="3047238" lvl="4" indent="-474015">
              <a:spcBef>
                <a:spcPts val="0"/>
              </a:spcBef>
              <a:spcAft>
                <a:spcPts val="0"/>
              </a:spcAft>
              <a:buSzPts val="2000"/>
              <a:buChar char="○"/>
              <a:defRPr sz="2666"/>
            </a:lvl5pPr>
            <a:lvl6pPr marL="3656686" lvl="5" indent="-474015">
              <a:spcBef>
                <a:spcPts val="0"/>
              </a:spcBef>
              <a:spcAft>
                <a:spcPts val="0"/>
              </a:spcAft>
              <a:buSzPts val="2000"/>
              <a:buChar char="■"/>
              <a:defRPr sz="2666"/>
            </a:lvl6pPr>
            <a:lvl7pPr marL="4266133" lvl="6" indent="-474015">
              <a:spcBef>
                <a:spcPts val="0"/>
              </a:spcBef>
              <a:spcAft>
                <a:spcPts val="0"/>
              </a:spcAft>
              <a:buSzPts val="2000"/>
              <a:buChar char="●"/>
              <a:defRPr sz="2666"/>
            </a:lvl7pPr>
            <a:lvl8pPr marL="4875581" lvl="7" indent="-474015">
              <a:spcBef>
                <a:spcPts val="0"/>
              </a:spcBef>
              <a:spcAft>
                <a:spcPts val="0"/>
              </a:spcAft>
              <a:buSzPts val="2000"/>
              <a:buChar char="○"/>
              <a:defRPr sz="2666"/>
            </a:lvl8pPr>
            <a:lvl9pPr marL="5485029" lvl="8" indent="-474015">
              <a:spcBef>
                <a:spcPts val="0"/>
              </a:spcBef>
              <a:spcAft>
                <a:spcPts val="0"/>
              </a:spcAft>
              <a:buSzPts val="2000"/>
              <a:buChar char="■"/>
              <a:defRPr sz="2666"/>
            </a:lvl9pPr>
          </a:lstStyle>
          <a:p>
            <a:endParaRPr/>
          </a:p>
        </p:txBody>
      </p:sp>
      <p:sp>
        <p:nvSpPr>
          <p:cNvPr id="47" name="Google Shape;47;p6"/>
          <p:cNvSpPr txBox="1">
            <a:spLocks noGrp="1"/>
          </p:cNvSpPr>
          <p:nvPr>
            <p:ph type="body" idx="2"/>
          </p:nvPr>
        </p:nvSpPr>
        <p:spPr>
          <a:xfrm>
            <a:off x="6243545" y="1600200"/>
            <a:ext cx="4900400" cy="4967600"/>
          </a:xfrm>
          <a:prstGeom prst="rect">
            <a:avLst/>
          </a:prstGeom>
        </p:spPr>
        <p:txBody>
          <a:bodyPr spcFirstLastPara="1" wrap="square" lIns="91425" tIns="91425" rIns="91425" bIns="91425" anchor="t" anchorCtr="0">
            <a:noAutofit/>
          </a:bodyPr>
          <a:lstStyle>
            <a:lvl1pPr marL="609448" lvl="0" indent="-474015">
              <a:spcBef>
                <a:spcPts val="800"/>
              </a:spcBef>
              <a:spcAft>
                <a:spcPts val="0"/>
              </a:spcAft>
              <a:buSzPts val="2000"/>
              <a:buChar char="◎"/>
              <a:defRPr sz="2666"/>
            </a:lvl1pPr>
            <a:lvl2pPr marL="1218895" lvl="1" indent="-474015">
              <a:spcBef>
                <a:spcPts val="0"/>
              </a:spcBef>
              <a:spcAft>
                <a:spcPts val="0"/>
              </a:spcAft>
              <a:buSzPts val="2000"/>
              <a:buChar char="○"/>
              <a:defRPr sz="2666"/>
            </a:lvl2pPr>
            <a:lvl3pPr marL="1828343" lvl="2" indent="-474015">
              <a:spcBef>
                <a:spcPts val="0"/>
              </a:spcBef>
              <a:spcAft>
                <a:spcPts val="0"/>
              </a:spcAft>
              <a:buSzPts val="2000"/>
              <a:buChar char="◉"/>
              <a:defRPr sz="2666"/>
            </a:lvl3pPr>
            <a:lvl4pPr marL="2437791" lvl="3" indent="-474015">
              <a:spcBef>
                <a:spcPts val="0"/>
              </a:spcBef>
              <a:spcAft>
                <a:spcPts val="0"/>
              </a:spcAft>
              <a:buSzPts val="2000"/>
              <a:buChar char="●"/>
              <a:defRPr sz="2666"/>
            </a:lvl4pPr>
            <a:lvl5pPr marL="3047238" lvl="4" indent="-474015">
              <a:spcBef>
                <a:spcPts val="0"/>
              </a:spcBef>
              <a:spcAft>
                <a:spcPts val="0"/>
              </a:spcAft>
              <a:buSzPts val="2000"/>
              <a:buChar char="○"/>
              <a:defRPr sz="2666"/>
            </a:lvl5pPr>
            <a:lvl6pPr marL="3656686" lvl="5" indent="-474015">
              <a:spcBef>
                <a:spcPts val="0"/>
              </a:spcBef>
              <a:spcAft>
                <a:spcPts val="0"/>
              </a:spcAft>
              <a:buSzPts val="2000"/>
              <a:buChar char="■"/>
              <a:defRPr sz="2666"/>
            </a:lvl6pPr>
            <a:lvl7pPr marL="4266133" lvl="6" indent="-474015">
              <a:spcBef>
                <a:spcPts val="0"/>
              </a:spcBef>
              <a:spcAft>
                <a:spcPts val="0"/>
              </a:spcAft>
              <a:buSzPts val="2000"/>
              <a:buChar char="●"/>
              <a:defRPr sz="2666"/>
            </a:lvl7pPr>
            <a:lvl8pPr marL="4875581" lvl="7" indent="-474015">
              <a:spcBef>
                <a:spcPts val="0"/>
              </a:spcBef>
              <a:spcAft>
                <a:spcPts val="0"/>
              </a:spcAft>
              <a:buSzPts val="2000"/>
              <a:buChar char="○"/>
              <a:defRPr sz="2666"/>
            </a:lvl8pPr>
            <a:lvl9pPr marL="5485029" lvl="8" indent="-474015">
              <a:spcBef>
                <a:spcPts val="0"/>
              </a:spcBef>
              <a:spcAft>
                <a:spcPts val="0"/>
              </a:spcAft>
              <a:buSzPts val="2000"/>
              <a:buChar char="■"/>
              <a:defRPr sz="2666"/>
            </a:lvl9pPr>
          </a:lstStyle>
          <a:p>
            <a:endParaRPr/>
          </a:p>
        </p:txBody>
      </p:sp>
      <p:sp>
        <p:nvSpPr>
          <p:cNvPr id="48" name="Google Shape;48;p6"/>
          <p:cNvSpPr txBox="1">
            <a:spLocks noGrp="1"/>
          </p:cNvSpPr>
          <p:nvPr>
            <p:ph type="sldNum" idx="12"/>
          </p:nvPr>
        </p:nvSpPr>
        <p:spPr>
          <a:xfrm>
            <a:off x="112058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a:t>
            </a:fld>
            <a:endParaRPr lang="en"/>
          </a:p>
        </p:txBody>
      </p:sp>
    </p:spTree>
    <p:extLst>
      <p:ext uri="{BB962C8B-B14F-4D97-AF65-F5344CB8AC3E}">
        <p14:creationId xmlns:p14="http://schemas.microsoft.com/office/powerpoint/2010/main" val="2301323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 y="0"/>
            <a:ext cx="5148649" cy="6858000"/>
          </a:xfrm>
        </p:spPr>
        <p:txBody>
          <a:bodyPr/>
          <a:lstStyle/>
          <a:p>
            <a:endParaRPr lang="en-US"/>
          </a:p>
        </p:txBody>
      </p:sp>
    </p:spTree>
    <p:extLst>
      <p:ext uri="{BB962C8B-B14F-4D97-AF65-F5344CB8AC3E}">
        <p14:creationId xmlns:p14="http://schemas.microsoft.com/office/powerpoint/2010/main" val="35376309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Header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2192000" cy="3429000"/>
          </a:xfrm>
          <a:prstGeom prst="rect">
            <a:avLst/>
          </a:prstGeom>
          <a:solidFill>
            <a:schemeClr val="bg1">
              <a:lumMod val="85000"/>
            </a:schemeClr>
          </a:solidFill>
        </p:spPr>
        <p:txBody>
          <a:bodyPr/>
          <a:lstStyle>
            <a:lvl1pPr marL="0" indent="0">
              <a:buNone/>
              <a:defRPr sz="950">
                <a:solidFill>
                  <a:schemeClr val="tx1">
                    <a:lumMod val="65000"/>
                    <a:lumOff val="35000"/>
                  </a:schemeClr>
                </a:solidFill>
              </a:defRPr>
            </a:lvl1pPr>
          </a:lstStyle>
          <a:p>
            <a:r>
              <a:rPr lang="en-US"/>
              <a:t>Image</a:t>
            </a:r>
          </a:p>
        </p:txBody>
      </p:sp>
    </p:spTree>
    <p:extLst>
      <p:ext uri="{BB962C8B-B14F-4D97-AF65-F5344CB8AC3E}">
        <p14:creationId xmlns:p14="http://schemas.microsoft.com/office/powerpoint/2010/main" val="24742232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C735-BA9F-214F-7A3F-B3841EE30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6FD29008-5930-BF49-0208-0C3673791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597C1036-157B-9DB6-38BB-D7008D5BB241}"/>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FCD54D99-37DD-A95E-0E58-B593A673A60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F23FDA8-80AA-46B7-45EB-3720FE0C0136}"/>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12000466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D2B6-1588-1BF3-078D-F9C308BAEFD4}"/>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804CFA9-0B1E-1F27-05B4-4350F53FA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4BB4A9C-6241-2D6C-71E8-3C12C2403DD5}"/>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21FC93C6-F71C-6B10-1E10-3C96CE5DCA6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8049602-1CF2-46A4-07D3-3FB8BF819E8F}"/>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29169075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9E14-C23A-565B-F4C2-799029EA0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58D72D1A-A4B8-3D87-0979-8890FBF5C5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38690-15C6-DF8C-449B-BA95D70CD3F7}"/>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E3E36D29-B077-E37A-2291-96E8D486AD8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5D9E80C-DDD0-F69E-44D7-DC160AF058A6}"/>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94314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Background image">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71955E56-92D7-BABB-B543-076A1E247FE5}"/>
              </a:ext>
            </a:extLst>
          </p:cNvPr>
          <p:cNvSpPr>
            <a:spLocks noGrp="1"/>
          </p:cNvSpPr>
          <p:nvPr>
            <p:ph type="pic" sz="quarter" idx="19" hasCustomPrompt="1"/>
          </p:nvPr>
        </p:nvSpPr>
        <p:spPr>
          <a:xfrm>
            <a:off x="0" y="0"/>
            <a:ext cx="12192000" cy="6858000"/>
          </a:xfrm>
          <a:solidFill>
            <a:schemeClr val="tx1"/>
          </a:solidFill>
        </p:spPr>
        <p:txBody>
          <a:bodyPr anchor="ctr" anchorCtr="1"/>
          <a:lstStyle>
            <a:lvl1pPr>
              <a:defRPr>
                <a:solidFill>
                  <a:schemeClr val="bg1"/>
                </a:solidFill>
              </a:defRPr>
            </a:lvl1pPr>
          </a:lstStyle>
          <a:p>
            <a:r>
              <a:rPr lang="en-US"/>
              <a:t>[insert picture here]</a:t>
            </a:r>
          </a:p>
        </p:txBody>
      </p:sp>
      <p:sp>
        <p:nvSpPr>
          <p:cNvPr id="9" name="Text Placeholder 8"/>
          <p:cNvSpPr>
            <a:spLocks noGrp="1"/>
          </p:cNvSpPr>
          <p:nvPr>
            <p:ph type="body" sz="quarter" idx="13"/>
          </p:nvPr>
        </p:nvSpPr>
        <p:spPr>
          <a:xfrm>
            <a:off x="479794" y="2060575"/>
            <a:ext cx="11232781" cy="3907087"/>
          </a:xfrm>
        </p:spPr>
        <p:txBody>
          <a:bodyPr/>
          <a:lstStyle>
            <a:lvl1pPr>
              <a:defRPr sz="42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bg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bg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4109086117"/>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10A0-6DD3-89CB-D39A-9085E6D69430}"/>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E5ED3683-45E0-FD5C-5536-958BCF9324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7D8C81A6-82EF-8B4F-51C9-D4FA797EC6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BDE6537A-380E-A13B-632C-065920F6180E}"/>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6" name="Footer Placeholder 5">
            <a:extLst>
              <a:ext uri="{FF2B5EF4-FFF2-40B4-BE49-F238E27FC236}">
                <a16:creationId xmlns:a16="http://schemas.microsoft.com/office/drawing/2014/main" id="{00EF8166-D9C9-2E73-68FB-0FBB5C6E138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E00166F1-C83A-4866-63E4-C5EDC7695AE4}"/>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42345620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EBCE-94D5-E96D-69D3-9011B4553538}"/>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A3EC27F3-AE0E-62EF-D8A4-072F220E8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EABB5-73E4-EFBE-04EA-B9AD46EB5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1DE7E5F-A198-34A5-DC2A-F45F534F2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C8E2A-51E8-D290-363C-CE0D2B9C4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7FCB0A58-D244-8DCB-CEB0-5137D6FF00E5}"/>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8" name="Footer Placeholder 7">
            <a:extLst>
              <a:ext uri="{FF2B5EF4-FFF2-40B4-BE49-F238E27FC236}">
                <a16:creationId xmlns:a16="http://schemas.microsoft.com/office/drawing/2014/main" id="{CFE095B0-6AC4-56DA-1A70-81753AC7947B}"/>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4022A7FF-2354-000B-074B-56DD9AF9357A}"/>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2917598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7BF1-3173-0CC7-9876-4F65CE4E5A97}"/>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1B4DFE6D-2CC5-E4E7-2B6A-6327B86D9633}"/>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4" name="Footer Placeholder 3">
            <a:extLst>
              <a:ext uri="{FF2B5EF4-FFF2-40B4-BE49-F238E27FC236}">
                <a16:creationId xmlns:a16="http://schemas.microsoft.com/office/drawing/2014/main" id="{A99C0CAF-3DDF-5FCC-9D69-FC6582B0EA68}"/>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E34DB211-7DFD-7BBD-C26F-95D50B4A8667}"/>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868528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AA31F-FC47-5C57-48FC-E6A8C392BFD2}"/>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3" name="Footer Placeholder 2">
            <a:extLst>
              <a:ext uri="{FF2B5EF4-FFF2-40B4-BE49-F238E27FC236}">
                <a16:creationId xmlns:a16="http://schemas.microsoft.com/office/drawing/2014/main" id="{82AEF52D-DD3C-D93E-F352-68482DC123CC}"/>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EA6D1B8D-0B98-DF92-8EE7-B049BA24ABD2}"/>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21054357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CD95-1330-1B2A-9D17-B3B2856E1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6FE55D68-E50C-8DFB-E145-5F2472AF9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933EE9E6-5DE5-CE18-3B07-D018D70D0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85915-2F82-D53B-BE18-0C6497AFB9E3}"/>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6" name="Footer Placeholder 5">
            <a:extLst>
              <a:ext uri="{FF2B5EF4-FFF2-40B4-BE49-F238E27FC236}">
                <a16:creationId xmlns:a16="http://schemas.microsoft.com/office/drawing/2014/main" id="{3DCAC67C-48AC-3ADE-F96B-7CB840DE7798}"/>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CF5B72F0-2D27-689F-AAE3-23A1CA3FE95D}"/>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11275940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E28D-BFD8-3B29-0BFE-BC01E662B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00CA0EC1-ACF8-997A-F208-D1CECDE05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8CBBE0A9-939F-4438-11BA-34A328784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D2782-B6E7-7BFD-6559-B5126F153BA1}"/>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6" name="Footer Placeholder 5">
            <a:extLst>
              <a:ext uri="{FF2B5EF4-FFF2-40B4-BE49-F238E27FC236}">
                <a16:creationId xmlns:a16="http://schemas.microsoft.com/office/drawing/2014/main" id="{1A98626B-3BE5-CC52-016C-AA4AA413ED0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54AC00F2-70C0-B1B1-F59A-CDB1F7B3EF73}"/>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3391332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C29A-67A0-1C10-27D9-E571F6943E58}"/>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A129598A-FD64-4BA5-FCB4-6D2F4115A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3ABE953-B5ED-055B-3BB8-5813879C4494}"/>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C0B15971-5053-98A7-B9E6-926E8EBEC582}"/>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ECF14C2-E8BA-490C-559B-CEF5683C39B2}"/>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11445574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209BD-BD0E-1433-D494-788EE15016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E22681AC-F011-8821-04B8-4F2079F6C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39FFE9C9-F939-9C12-A376-D667109844DA}"/>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1EDD0350-2115-E2CD-2A60-07D0B189C9D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55B979D-1C84-4F0A-CC64-60BFBDFFADF6}"/>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933821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88970036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6" name="Text Placeholder 8">
            <a:extLst>
              <a:ext uri="{FF2B5EF4-FFF2-40B4-BE49-F238E27FC236}">
                <a16:creationId xmlns:a16="http://schemas.microsoft.com/office/drawing/2014/main" id="{78C29885-8735-ECD3-D717-0FA64F4AD017}"/>
              </a:ext>
            </a:extLst>
          </p:cNvPr>
          <p:cNvSpPr>
            <a:spLocks noGrp="1"/>
          </p:cNvSpPr>
          <p:nvPr>
            <p:ph type="body" sz="quarter" idx="14"/>
          </p:nvPr>
        </p:nvSpPr>
        <p:spPr>
          <a:xfrm>
            <a:off x="6365358"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85380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f and half_text and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1" name="Picture Placeholder 23">
            <a:extLst>
              <a:ext uri="{FF2B5EF4-FFF2-40B4-BE49-F238E27FC236}">
                <a16:creationId xmlns:a16="http://schemas.microsoft.com/office/drawing/2014/main" id="{6D4F3ADA-1563-9C1F-B2E8-FAE8170B92D4}"/>
              </a:ext>
            </a:extLst>
          </p:cNvPr>
          <p:cNvSpPr>
            <a:spLocks noGrp="1"/>
          </p:cNvSpPr>
          <p:nvPr>
            <p:ph type="pic" sz="quarter" idx="19" hasCustomPrompt="1"/>
          </p:nvPr>
        </p:nvSpPr>
        <p:spPr>
          <a:xfrm>
            <a:off x="6105288" y="404814"/>
            <a:ext cx="5616205" cy="5903911"/>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74095240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thirds text and portrait ima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3" y="1412875"/>
            <a:ext cx="7164019"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2" name="Picture Placeholder 23">
            <a:extLst>
              <a:ext uri="{FF2B5EF4-FFF2-40B4-BE49-F238E27FC236}">
                <a16:creationId xmlns:a16="http://schemas.microsoft.com/office/drawing/2014/main" id="{C4E61CA6-65C0-3A45-266A-867A1775E364}"/>
              </a:ext>
            </a:extLst>
          </p:cNvPr>
          <p:cNvSpPr>
            <a:spLocks noGrp="1"/>
          </p:cNvSpPr>
          <p:nvPr>
            <p:ph type="pic" sz="quarter" idx="20" hasCustomPrompt="1"/>
          </p:nvPr>
        </p:nvSpPr>
        <p:spPr>
          <a:xfrm>
            <a:off x="7967662" y="1412875"/>
            <a:ext cx="3753831" cy="4895850"/>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95045372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Orang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0571071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Blue">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6436825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range back">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0325" y="1936800"/>
            <a:ext cx="8291716" cy="349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8"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1"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440931168"/>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GReen">
    <p:bg>
      <p:bgPr>
        <a:solidFill>
          <a:srgbClr val="1BA96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824962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peaker Introduction">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5" y="1649597"/>
            <a:ext cx="5616205" cy="4318066"/>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Picture Placeholder 2">
            <a:extLst>
              <a:ext uri="{FF2B5EF4-FFF2-40B4-BE49-F238E27FC236}">
                <a16:creationId xmlns:a16="http://schemas.microsoft.com/office/drawing/2014/main" id="{CF089836-00E3-B105-2EAD-6D4167B8513F}"/>
              </a:ext>
            </a:extLst>
          </p:cNvPr>
          <p:cNvSpPr>
            <a:spLocks noGrp="1"/>
          </p:cNvSpPr>
          <p:nvPr>
            <p:ph type="pic" sz="quarter" idx="14"/>
          </p:nvPr>
        </p:nvSpPr>
        <p:spPr>
          <a:xfrm>
            <a:off x="6331875" y="1259024"/>
            <a:ext cx="4757883" cy="4942334"/>
          </a:xfrm>
        </p:spPr>
        <p:txBody>
          <a:bodyPr/>
          <a:lstStyle/>
          <a:p>
            <a:endParaRPr lang="en-GB"/>
          </a:p>
        </p:txBody>
      </p:sp>
    </p:spTree>
    <p:extLst>
      <p:ext uri="{BB962C8B-B14F-4D97-AF65-F5344CB8AC3E}">
        <p14:creationId xmlns:p14="http://schemas.microsoft.com/office/powerpoint/2010/main" val="1639760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m introduction colour section head_Orang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383087"/>
            <a:ext cx="11232781" cy="2045913"/>
          </a:xfrm>
          <a:noFill/>
        </p:spPr>
        <p:txBody>
          <a:bodyPr lIns="108000" tIns="108000" rIns="108000" bIns="108000"/>
          <a:lstStyle>
            <a:lvl1pPr>
              <a:defRPr sz="4200" baseline="0">
                <a:solidFill>
                  <a:srgbClr val="374041"/>
                </a:solidFill>
              </a:defRPr>
            </a:lvl1pPr>
            <a:lvl2pPr>
              <a:defRPr sz="2000">
                <a:solidFill>
                  <a:srgbClr val="374041"/>
                </a:solidFill>
              </a:defRPr>
            </a:lvl2pPr>
          </a:lstStyle>
          <a:p>
            <a:pPr lvl="0"/>
            <a:r>
              <a:rPr lang="en-US"/>
              <a:t>Click to edit Master text styles</a:t>
            </a:r>
          </a:p>
          <a:p>
            <a:pPr lvl="1"/>
            <a:r>
              <a:rPr lang="en-US"/>
              <a:t>Second level</a:t>
            </a:r>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Picture Placeholder 2">
            <a:extLst>
              <a:ext uri="{FF2B5EF4-FFF2-40B4-BE49-F238E27FC236}">
                <a16:creationId xmlns:a16="http://schemas.microsoft.com/office/drawing/2014/main" id="{85CAB92B-C7C8-7364-4913-CCDF0790B1E1}"/>
              </a:ext>
            </a:extLst>
          </p:cNvPr>
          <p:cNvSpPr>
            <a:spLocks noGrp="1"/>
          </p:cNvSpPr>
          <p:nvPr>
            <p:ph type="pic" sz="quarter" idx="14"/>
          </p:nvPr>
        </p:nvSpPr>
        <p:spPr>
          <a:xfrm>
            <a:off x="1309097" y="3272046"/>
            <a:ext cx="2085975" cy="2532062"/>
          </a:xfrm>
          <a:solidFill>
            <a:srgbClr val="374041"/>
          </a:solidFill>
        </p:spPr>
        <p:txBody>
          <a:bodyPr anchor="ctr"/>
          <a:lstStyle>
            <a:lvl1pPr algn="ctr">
              <a:defRPr/>
            </a:lvl1pPr>
          </a:lstStyle>
          <a:p>
            <a:endParaRPr lang="en-GB"/>
          </a:p>
        </p:txBody>
      </p:sp>
      <p:sp>
        <p:nvSpPr>
          <p:cNvPr id="4" name="Picture Placeholder 2">
            <a:extLst>
              <a:ext uri="{FF2B5EF4-FFF2-40B4-BE49-F238E27FC236}">
                <a16:creationId xmlns:a16="http://schemas.microsoft.com/office/drawing/2014/main" id="{8C7E339C-C4BA-D476-60E8-E8A5E1E2D2E8}"/>
              </a:ext>
            </a:extLst>
          </p:cNvPr>
          <p:cNvSpPr>
            <a:spLocks noGrp="1"/>
          </p:cNvSpPr>
          <p:nvPr>
            <p:ph type="pic" sz="quarter" idx="15"/>
          </p:nvPr>
        </p:nvSpPr>
        <p:spPr>
          <a:xfrm>
            <a:off x="3765834" y="3272046"/>
            <a:ext cx="2085975" cy="2532062"/>
          </a:xfrm>
          <a:solidFill>
            <a:srgbClr val="374041"/>
          </a:solidFill>
        </p:spPr>
        <p:txBody>
          <a:bodyPr anchor="ctr"/>
          <a:lstStyle>
            <a:lvl1pPr algn="ctr">
              <a:defRPr/>
            </a:lvl1pPr>
          </a:lstStyle>
          <a:p>
            <a:endParaRPr lang="en-GB"/>
          </a:p>
        </p:txBody>
      </p:sp>
      <p:sp>
        <p:nvSpPr>
          <p:cNvPr id="5" name="Picture Placeholder 2">
            <a:extLst>
              <a:ext uri="{FF2B5EF4-FFF2-40B4-BE49-F238E27FC236}">
                <a16:creationId xmlns:a16="http://schemas.microsoft.com/office/drawing/2014/main" id="{AD8E8AC0-A0B0-5BBB-4B32-7D684704A0FB}"/>
              </a:ext>
            </a:extLst>
          </p:cNvPr>
          <p:cNvSpPr>
            <a:spLocks noGrp="1"/>
          </p:cNvSpPr>
          <p:nvPr>
            <p:ph type="pic" sz="quarter" idx="16"/>
          </p:nvPr>
        </p:nvSpPr>
        <p:spPr>
          <a:xfrm>
            <a:off x="6222572" y="3272046"/>
            <a:ext cx="2085975" cy="2532062"/>
          </a:xfrm>
          <a:solidFill>
            <a:srgbClr val="374041"/>
          </a:solidFill>
        </p:spPr>
        <p:txBody>
          <a:bodyPr anchor="ctr"/>
          <a:lstStyle>
            <a:lvl1pPr algn="ctr">
              <a:defRPr/>
            </a:lvl1pPr>
          </a:lstStyle>
          <a:p>
            <a:endParaRPr lang="en-GB"/>
          </a:p>
        </p:txBody>
      </p:sp>
      <p:sp>
        <p:nvSpPr>
          <p:cNvPr id="6" name="Picture Placeholder 2">
            <a:extLst>
              <a:ext uri="{FF2B5EF4-FFF2-40B4-BE49-F238E27FC236}">
                <a16:creationId xmlns:a16="http://schemas.microsoft.com/office/drawing/2014/main" id="{C2678728-D727-B42C-96F9-D2AF9E9B1065}"/>
              </a:ext>
            </a:extLst>
          </p:cNvPr>
          <p:cNvSpPr>
            <a:spLocks noGrp="1"/>
          </p:cNvSpPr>
          <p:nvPr>
            <p:ph type="pic" sz="quarter" idx="17"/>
          </p:nvPr>
        </p:nvSpPr>
        <p:spPr>
          <a:xfrm>
            <a:off x="8679310" y="3272046"/>
            <a:ext cx="2085975" cy="2532062"/>
          </a:xfrm>
          <a:solidFill>
            <a:srgbClr val="374041"/>
          </a:solidFill>
        </p:spPr>
        <p:txBody>
          <a:bodyPr anchor="ctr"/>
          <a:lstStyle>
            <a:lvl1pPr algn="ctr">
              <a:defRPr/>
            </a:lvl1pPr>
          </a:lstStyle>
          <a:p>
            <a:endParaRPr lang="en-GB"/>
          </a:p>
        </p:txBody>
      </p:sp>
      <p:sp>
        <p:nvSpPr>
          <p:cNvPr id="12" name="Text Placeholder 11">
            <a:extLst>
              <a:ext uri="{FF2B5EF4-FFF2-40B4-BE49-F238E27FC236}">
                <a16:creationId xmlns:a16="http://schemas.microsoft.com/office/drawing/2014/main" id="{1B98FA28-CC4D-8377-AE9D-DDAD22A80F72}"/>
              </a:ext>
            </a:extLst>
          </p:cNvPr>
          <p:cNvSpPr>
            <a:spLocks noGrp="1"/>
          </p:cNvSpPr>
          <p:nvPr>
            <p:ph type="body" sz="quarter" idx="18"/>
          </p:nvPr>
        </p:nvSpPr>
        <p:spPr>
          <a:xfrm>
            <a:off x="1308506" y="5859040"/>
            <a:ext cx="2087157" cy="403225"/>
          </a:xfrm>
        </p:spPr>
        <p:txBody>
          <a:bodyPr/>
          <a:lstStyle>
            <a:lvl1pPr algn="ctr">
              <a:defRPr sz="1200" b="0">
                <a:solidFill>
                  <a:srgbClr val="374041"/>
                </a:solidFill>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1">
            <a:extLst>
              <a:ext uri="{FF2B5EF4-FFF2-40B4-BE49-F238E27FC236}">
                <a16:creationId xmlns:a16="http://schemas.microsoft.com/office/drawing/2014/main" id="{293FDE48-145C-DF11-68AB-253F3D8538B1}"/>
              </a:ext>
            </a:extLst>
          </p:cNvPr>
          <p:cNvSpPr>
            <a:spLocks noGrp="1"/>
          </p:cNvSpPr>
          <p:nvPr>
            <p:ph type="body" sz="quarter" idx="19"/>
          </p:nvPr>
        </p:nvSpPr>
        <p:spPr>
          <a:xfrm>
            <a:off x="3765539" y="5859040"/>
            <a:ext cx="2087157" cy="403225"/>
          </a:xfrm>
        </p:spPr>
        <p:txBody>
          <a:bodyPr/>
          <a:lstStyle>
            <a:lvl1pPr algn="ctr">
              <a:defRPr sz="1200" b="0">
                <a:solidFill>
                  <a:srgbClr val="374041"/>
                </a:solidFill>
              </a:defRPr>
            </a:lvl1pPr>
            <a:lvl2pPr>
              <a:defRPr sz="1200"/>
            </a:lvl2pPr>
            <a:lvl3pPr>
              <a:defRPr sz="1200"/>
            </a:lvl3pPr>
            <a:lvl4pPr>
              <a:defRPr sz="1200"/>
            </a:lvl4pPr>
            <a:lvl5pPr>
              <a:defRPr sz="1200"/>
            </a:lvl5pPr>
          </a:lstStyle>
          <a:p>
            <a:pPr lvl="0"/>
            <a:r>
              <a:rPr lang="en-US"/>
              <a:t>Click to edit Master text style</a:t>
            </a:r>
          </a:p>
        </p:txBody>
      </p:sp>
      <p:sp>
        <p:nvSpPr>
          <p:cNvPr id="14" name="Text Placeholder 11">
            <a:extLst>
              <a:ext uri="{FF2B5EF4-FFF2-40B4-BE49-F238E27FC236}">
                <a16:creationId xmlns:a16="http://schemas.microsoft.com/office/drawing/2014/main" id="{29B0062A-7FFF-309C-5E5D-5C358A44306F}"/>
              </a:ext>
            </a:extLst>
          </p:cNvPr>
          <p:cNvSpPr>
            <a:spLocks noGrp="1"/>
          </p:cNvSpPr>
          <p:nvPr>
            <p:ph type="body" sz="quarter" idx="20"/>
          </p:nvPr>
        </p:nvSpPr>
        <p:spPr>
          <a:xfrm>
            <a:off x="6221980" y="5859039"/>
            <a:ext cx="2087157" cy="403225"/>
          </a:xfrm>
        </p:spPr>
        <p:txBody>
          <a:bodyPr/>
          <a:lstStyle>
            <a:lvl1pPr algn="ctr">
              <a:defRPr sz="1200" b="0">
                <a:solidFill>
                  <a:srgbClr val="374041"/>
                </a:solidFill>
              </a:defRPr>
            </a:lvl1pPr>
            <a:lvl2pPr>
              <a:defRPr sz="1200"/>
            </a:lvl2pPr>
            <a:lvl3pPr>
              <a:defRPr sz="1200"/>
            </a:lvl3pPr>
            <a:lvl4pPr>
              <a:defRPr sz="1200"/>
            </a:lvl4pPr>
            <a:lvl5pPr>
              <a:defRPr sz="1200"/>
            </a:lvl5pPr>
          </a:lstStyle>
          <a:p>
            <a:pPr lvl="0"/>
            <a:r>
              <a:rPr lang="en-US"/>
              <a:t>Click to edit Master text style</a:t>
            </a:r>
          </a:p>
        </p:txBody>
      </p:sp>
      <p:sp>
        <p:nvSpPr>
          <p:cNvPr id="15" name="Text Placeholder 11">
            <a:extLst>
              <a:ext uri="{FF2B5EF4-FFF2-40B4-BE49-F238E27FC236}">
                <a16:creationId xmlns:a16="http://schemas.microsoft.com/office/drawing/2014/main" id="{11A9BCB4-7E3A-F227-1636-5E40EEC4DB0E}"/>
              </a:ext>
            </a:extLst>
          </p:cNvPr>
          <p:cNvSpPr>
            <a:spLocks noGrp="1"/>
          </p:cNvSpPr>
          <p:nvPr>
            <p:ph type="body" sz="quarter" idx="21"/>
          </p:nvPr>
        </p:nvSpPr>
        <p:spPr>
          <a:xfrm>
            <a:off x="8678718" y="5859038"/>
            <a:ext cx="2087157" cy="403225"/>
          </a:xfrm>
        </p:spPr>
        <p:txBody>
          <a:bodyPr/>
          <a:lstStyle>
            <a:lvl1pPr algn="ctr">
              <a:defRPr sz="1200" b="0">
                <a:solidFill>
                  <a:srgbClr val="374041"/>
                </a:solidFill>
              </a:defRPr>
            </a:lvl1pPr>
            <a:lvl2pPr>
              <a:defRPr sz="1200"/>
            </a:lvl2pPr>
            <a:lvl3pPr>
              <a:defRPr sz="1200"/>
            </a:lvl3pPr>
            <a:lvl4pPr>
              <a:defRPr sz="1200"/>
            </a:lvl4pPr>
            <a:lvl5pPr>
              <a:defRPr sz="1200"/>
            </a:lvl5pPr>
          </a:lstStyle>
          <a:p>
            <a:pPr lvl="0"/>
            <a:r>
              <a:rPr lang="en-US"/>
              <a:t>Click to edit Master text style</a:t>
            </a:r>
          </a:p>
        </p:txBody>
      </p:sp>
    </p:spTree>
    <p:extLst>
      <p:ext uri="{BB962C8B-B14F-4D97-AF65-F5344CB8AC3E}">
        <p14:creationId xmlns:p14="http://schemas.microsoft.com/office/powerpoint/2010/main" val="3776835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4800" cy="439200"/>
          </a:xfrm>
        </p:spPr>
        <p:txBody>
          <a:bodyPr>
            <a:noAutofit/>
          </a:bodyPr>
          <a:lstStyle>
            <a:lvl1pPr>
              <a:defRPr sz="1950" b="1"/>
            </a:lvl1pPr>
          </a:lstStyle>
          <a:p>
            <a:r>
              <a:rPr lang="en-US"/>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1500"/>
            </a:lvl1pPr>
          </a:lstStyle>
          <a:p>
            <a:pPr lvl="0"/>
            <a:r>
              <a:rPr lang="en-US"/>
              <a:t>Click to edit Master text styles</a:t>
            </a:r>
          </a:p>
        </p:txBody>
      </p:sp>
      <p:sp>
        <p:nvSpPr>
          <p:cNvPr id="11" name="Rectangle 10"/>
          <p:cNvSpPr/>
          <p:nvPr/>
        </p:nvSpPr>
        <p:spPr>
          <a:xfrm>
            <a:off x="-6433" y="6789060"/>
            <a:ext cx="12206400" cy="7782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02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C735-BA9F-214F-7A3F-B3841EE30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6FD29008-5930-BF49-0208-0C3673791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597C1036-157B-9DB6-38BB-D7008D5BB241}"/>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FCD54D99-37DD-A95E-0E58-B593A673A60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F23FDA8-80AA-46B7-45EB-3720FE0C0136}"/>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2926851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D2B6-1588-1BF3-078D-F9C308BAEFD4}"/>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804CFA9-0B1E-1F27-05B4-4350F53FA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4BB4A9C-6241-2D6C-71E8-3C12C2403DD5}"/>
              </a:ext>
            </a:extLst>
          </p:cNvPr>
          <p:cNvSpPr>
            <a:spLocks noGrp="1"/>
          </p:cNvSpPr>
          <p:nvPr>
            <p:ph type="dt" sz="half" idx="10"/>
          </p:nvPr>
        </p:nvSpPr>
        <p:spPr/>
        <p:txBody>
          <a:body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21FC93C6-F71C-6B10-1E10-3C96CE5DCA6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8049602-1CF2-46A4-07D3-3FB8BF819E8F}"/>
              </a:ext>
            </a:extLst>
          </p:cNvPr>
          <p:cNvSpPr>
            <a:spLocks noGrp="1"/>
          </p:cNvSpPr>
          <p:nvPr>
            <p:ph type="sldNum" sz="quarter" idx="12"/>
          </p:nvPr>
        </p:nvSpPr>
        <p:spPr/>
        <p:txBody>
          <a:bodyPr/>
          <a:lstStyle/>
          <a:p>
            <a:fld id="{863688A9-E47E-4858-8954-10121222917F}" type="slidenum">
              <a:rPr lang="en-NG" smtClean="0"/>
              <a:t>‹N°›</a:t>
            </a:fld>
            <a:endParaRPr lang="en-NG"/>
          </a:p>
        </p:txBody>
      </p:sp>
    </p:spTree>
    <p:extLst>
      <p:ext uri="{BB962C8B-B14F-4D97-AF65-F5344CB8AC3E}">
        <p14:creationId xmlns:p14="http://schemas.microsoft.com/office/powerpoint/2010/main" val="2545079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4E5E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179755672"/>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DDE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510975005"/>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FFC2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021823278"/>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_Background image">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71955E56-92D7-BABB-B543-076A1E247FE5}"/>
              </a:ext>
            </a:extLst>
          </p:cNvPr>
          <p:cNvSpPr>
            <a:spLocks noGrp="1"/>
          </p:cNvSpPr>
          <p:nvPr>
            <p:ph type="pic" sz="quarter" idx="19" hasCustomPrompt="1"/>
          </p:nvPr>
        </p:nvSpPr>
        <p:spPr>
          <a:xfrm>
            <a:off x="0" y="0"/>
            <a:ext cx="12192000" cy="6858000"/>
          </a:xfrm>
          <a:solidFill>
            <a:schemeClr val="tx1"/>
          </a:solidFill>
        </p:spPr>
        <p:txBody>
          <a:bodyPr anchor="ctr" anchorCtr="1"/>
          <a:lstStyle>
            <a:lvl1pPr>
              <a:defRPr>
                <a:solidFill>
                  <a:schemeClr val="bg1"/>
                </a:solidFill>
              </a:defRPr>
            </a:lvl1pPr>
          </a:lstStyle>
          <a:p>
            <a:r>
              <a:rPr lang="en-US"/>
              <a:t>[insert picture here]</a:t>
            </a:r>
          </a:p>
        </p:txBody>
      </p:sp>
      <p:sp>
        <p:nvSpPr>
          <p:cNvPr id="9" name="Text Placeholder 8"/>
          <p:cNvSpPr>
            <a:spLocks noGrp="1"/>
          </p:cNvSpPr>
          <p:nvPr>
            <p:ph type="body" sz="quarter" idx="13"/>
          </p:nvPr>
        </p:nvSpPr>
        <p:spPr>
          <a:xfrm>
            <a:off x="479794" y="2060575"/>
            <a:ext cx="11232781" cy="3907087"/>
          </a:xfrm>
        </p:spPr>
        <p:txBody>
          <a:bodyPr/>
          <a:lstStyle>
            <a:lvl1pPr>
              <a:defRPr sz="42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bg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bg1"/>
                </a:solidFill>
                <a:latin typeface="Noto Sans" panose="020B0502040504020204" pitchFamily="34" charset="0"/>
              </a:defRPr>
            </a:lvl1pPr>
          </a:lstStyle>
          <a:p>
            <a:fld id="{7897BDB0-C41C-D44F-A2EC-06D764F800DA}" type="slidenum">
              <a:rPr lang="en-GB" smtClean="0"/>
              <a:pPr/>
              <a:t>‹N°›</a:t>
            </a:fld>
            <a:endParaRPr lang="en-GB"/>
          </a:p>
        </p:txBody>
      </p:sp>
      <p:pic>
        <p:nvPicPr>
          <p:cNvPr id="11" name="Picture 10">
            <a:extLst>
              <a:ext uri="{FF2B5EF4-FFF2-40B4-BE49-F238E27FC236}">
                <a16:creationId xmlns:a16="http://schemas.microsoft.com/office/drawing/2014/main" id="{3913C03F-877E-5552-D69C-53C470D63C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5" y="404813"/>
            <a:ext cx="3331390" cy="1022737"/>
          </a:xfrm>
          <a:prstGeom prst="rect">
            <a:avLst/>
          </a:prstGeom>
        </p:spPr>
      </p:pic>
    </p:spTree>
    <p:extLst>
      <p:ext uri="{BB962C8B-B14F-4D97-AF65-F5344CB8AC3E}">
        <p14:creationId xmlns:p14="http://schemas.microsoft.com/office/powerpoint/2010/main" val="840503155"/>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Turquoise back">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113600" y="1936800"/>
            <a:ext cx="4958400" cy="3495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721" y="0"/>
            <a:ext cx="5800056" cy="6858000"/>
          </a:xfrm>
          <a:prstGeom prst="rect">
            <a:avLst/>
          </a:prstGeom>
        </p:spPr>
      </p:pic>
      <p:sp>
        <p:nvSpPr>
          <p:cNvPr id="8"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1"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2"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497071933"/>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ngl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213863346"/>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6" name="Text Placeholder 8">
            <a:extLst>
              <a:ext uri="{FF2B5EF4-FFF2-40B4-BE49-F238E27FC236}">
                <a16:creationId xmlns:a16="http://schemas.microsoft.com/office/drawing/2014/main" id="{78C29885-8735-ECD3-D717-0FA64F4AD017}"/>
              </a:ext>
            </a:extLst>
          </p:cNvPr>
          <p:cNvSpPr>
            <a:spLocks noGrp="1"/>
          </p:cNvSpPr>
          <p:nvPr>
            <p:ph type="body" sz="quarter" idx="14"/>
          </p:nvPr>
        </p:nvSpPr>
        <p:spPr>
          <a:xfrm>
            <a:off x="6365358"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04946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alf and half_text and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1" name="Picture Placeholder 23">
            <a:extLst>
              <a:ext uri="{FF2B5EF4-FFF2-40B4-BE49-F238E27FC236}">
                <a16:creationId xmlns:a16="http://schemas.microsoft.com/office/drawing/2014/main" id="{6D4F3ADA-1563-9C1F-B2E8-FAE8170B92D4}"/>
              </a:ext>
            </a:extLst>
          </p:cNvPr>
          <p:cNvSpPr>
            <a:spLocks noGrp="1"/>
          </p:cNvSpPr>
          <p:nvPr>
            <p:ph type="pic" sz="quarter" idx="19" hasCustomPrompt="1"/>
          </p:nvPr>
        </p:nvSpPr>
        <p:spPr>
          <a:xfrm>
            <a:off x="6105288" y="404814"/>
            <a:ext cx="5616205" cy="5903911"/>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2461110622"/>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thirds text and portrait ima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3" y="1412875"/>
            <a:ext cx="7164019"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2" name="Picture Placeholder 23">
            <a:extLst>
              <a:ext uri="{FF2B5EF4-FFF2-40B4-BE49-F238E27FC236}">
                <a16:creationId xmlns:a16="http://schemas.microsoft.com/office/drawing/2014/main" id="{C4E61CA6-65C0-3A45-266A-867A1775E364}"/>
              </a:ext>
            </a:extLst>
          </p:cNvPr>
          <p:cNvSpPr>
            <a:spLocks noGrp="1"/>
          </p:cNvSpPr>
          <p:nvPr>
            <p:ph type="pic" sz="quarter" idx="20" hasCustomPrompt="1"/>
          </p:nvPr>
        </p:nvSpPr>
        <p:spPr>
          <a:xfrm>
            <a:off x="7967662" y="1412875"/>
            <a:ext cx="3753831" cy="4895850"/>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278393073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Orang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728609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Blue">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4816359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GReen">
    <p:bg>
      <p:bgPr>
        <a:solidFill>
          <a:srgbClr val="1BA96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4034935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4800" cy="439200"/>
          </a:xfrm>
        </p:spPr>
        <p:txBody>
          <a:bodyPr>
            <a:noAutofit/>
          </a:bodyPr>
          <a:lstStyle>
            <a:lvl1pPr>
              <a:defRPr sz="1950" b="1"/>
            </a:lvl1pPr>
          </a:lstStyle>
          <a:p>
            <a:r>
              <a:rPr lang="en-US"/>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1500"/>
            </a:lvl1pPr>
          </a:lstStyle>
          <a:p>
            <a:pPr lvl="0"/>
            <a:r>
              <a:rPr lang="en-US"/>
              <a:t>Click to edit Master text styles</a:t>
            </a:r>
          </a:p>
        </p:txBody>
      </p:sp>
      <p:sp>
        <p:nvSpPr>
          <p:cNvPr id="11" name="Rectangle 10"/>
          <p:cNvSpPr/>
          <p:nvPr/>
        </p:nvSpPr>
        <p:spPr>
          <a:xfrm>
            <a:off x="-6433" y="6789060"/>
            <a:ext cx="12206400" cy="7782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ro-RO"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790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31AF-8B0E-AF69-BC63-D56A34E80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34408B-84E6-5AF8-9467-982F41AF2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AC31C7-16FF-A845-9DF1-C0443CEC953F}"/>
              </a:ext>
            </a:extLst>
          </p:cNvPr>
          <p:cNvSpPr>
            <a:spLocks noGrp="1"/>
          </p:cNvSpPr>
          <p:nvPr>
            <p:ph type="dt" sz="half" idx="10"/>
          </p:nvPr>
        </p:nvSpPr>
        <p:spPr/>
        <p:txBody>
          <a:bodyPr/>
          <a:lstStyle/>
          <a:p>
            <a:fld id="{1E825323-F938-4891-A9B4-2E6CF69C4C95}" type="datetimeFigureOut">
              <a:rPr lang="en-GB" smtClean="0"/>
              <a:t>28/05/2025</a:t>
            </a:fld>
            <a:endParaRPr lang="en-GB"/>
          </a:p>
        </p:txBody>
      </p:sp>
      <p:sp>
        <p:nvSpPr>
          <p:cNvPr id="5" name="Footer Placeholder 4">
            <a:extLst>
              <a:ext uri="{FF2B5EF4-FFF2-40B4-BE49-F238E27FC236}">
                <a16:creationId xmlns:a16="http://schemas.microsoft.com/office/drawing/2014/main" id="{FE1F1A4B-60AC-C75C-A5E3-5F5E7410FF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54202-BBD0-9AA5-1414-E0D800C8FDFE}"/>
              </a:ext>
            </a:extLst>
          </p:cNvPr>
          <p:cNvSpPr>
            <a:spLocks noGrp="1"/>
          </p:cNvSpPr>
          <p:nvPr>
            <p:ph type="sldNum" sz="quarter" idx="12"/>
          </p:nvPr>
        </p:nvSpPr>
        <p:spPr/>
        <p:txBody>
          <a:bodyPr/>
          <a:lstStyle/>
          <a:p>
            <a:fld id="{2DAAF1B0-F8BE-4807-8C10-616E099820D5}" type="slidenum">
              <a:rPr lang="en-GB" smtClean="0"/>
              <a:t>‹N°›</a:t>
            </a:fld>
            <a:endParaRPr lang="en-GB"/>
          </a:p>
        </p:txBody>
      </p:sp>
    </p:spTree>
    <p:extLst>
      <p:ext uri="{BB962C8B-B14F-4D97-AF65-F5344CB8AC3E}">
        <p14:creationId xmlns:p14="http://schemas.microsoft.com/office/powerpoint/2010/main" val="3933986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en-US"/>
              <a:t>Click icon to add picture</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Tree>
    <p:extLst>
      <p:ext uri="{BB962C8B-B14F-4D97-AF65-F5344CB8AC3E}">
        <p14:creationId xmlns:p14="http://schemas.microsoft.com/office/powerpoint/2010/main" val="9631621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Green back">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113600" y="1936800"/>
            <a:ext cx="4958400" cy="3495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721" y="0"/>
            <a:ext cx="5800056" cy="6858000"/>
          </a:xfrm>
          <a:prstGeom prst="rect">
            <a:avLst/>
          </a:prstGeom>
        </p:spPr>
      </p:pic>
      <p:sp>
        <p:nvSpPr>
          <p:cNvPr id="8"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1"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2"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938479611"/>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S"/>
              <a:t>Click to edit Master title style</a:t>
            </a:r>
            <a:endParaRPr lang="en-UK"/>
          </a:p>
        </p:txBody>
      </p:sp>
    </p:spTree>
    <p:extLst>
      <p:ext uri="{BB962C8B-B14F-4D97-AF65-F5344CB8AC3E}">
        <p14:creationId xmlns:p14="http://schemas.microsoft.com/office/powerpoint/2010/main" val="211434226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DDE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4224449640"/>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f and half_text and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1" name="Picture Placeholder 23">
            <a:extLst>
              <a:ext uri="{FF2B5EF4-FFF2-40B4-BE49-F238E27FC236}">
                <a16:creationId xmlns:a16="http://schemas.microsoft.com/office/drawing/2014/main" id="{6D4F3ADA-1563-9C1F-B2E8-FAE8170B92D4}"/>
              </a:ext>
            </a:extLst>
          </p:cNvPr>
          <p:cNvSpPr>
            <a:spLocks noGrp="1"/>
          </p:cNvSpPr>
          <p:nvPr>
            <p:ph type="pic" sz="quarter" idx="19" hasCustomPrompt="1"/>
          </p:nvPr>
        </p:nvSpPr>
        <p:spPr>
          <a:xfrm>
            <a:off x="6105288" y="404814"/>
            <a:ext cx="5616205" cy="5903911"/>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3795337276"/>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4E5E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778730979"/>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DDE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50791884"/>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FFC2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054606854"/>
      </p:ext>
    </p:extLst>
  </p:cSld>
  <p:clrMapOvr>
    <a:masterClrMapping/>
  </p:clrMapOvr>
  <p:extLst>
    <p:ext uri="{DCECCB84-F9BA-43D5-87BE-67443E8EF086}">
      <p15:sldGuideLst xmlns:p15="http://schemas.microsoft.com/office/powerpoint/2012/main">
        <p15:guide id="2" pos="302">
          <p15:clr>
            <a:srgbClr val="FBAE40"/>
          </p15:clr>
        </p15:guide>
        <p15:guide id="3" pos="737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_Background image">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71955E56-92D7-BABB-B543-076A1E247FE5}"/>
              </a:ext>
            </a:extLst>
          </p:cNvPr>
          <p:cNvSpPr>
            <a:spLocks noGrp="1"/>
          </p:cNvSpPr>
          <p:nvPr>
            <p:ph type="pic" sz="quarter" idx="19" hasCustomPrompt="1"/>
          </p:nvPr>
        </p:nvSpPr>
        <p:spPr>
          <a:xfrm>
            <a:off x="0" y="0"/>
            <a:ext cx="12192000" cy="6858000"/>
          </a:xfrm>
          <a:solidFill>
            <a:schemeClr val="tx1"/>
          </a:solidFill>
        </p:spPr>
        <p:txBody>
          <a:bodyPr anchor="ctr" anchorCtr="1"/>
          <a:lstStyle>
            <a:lvl1pPr>
              <a:defRPr>
                <a:solidFill>
                  <a:schemeClr val="bg1"/>
                </a:solidFill>
              </a:defRPr>
            </a:lvl1pPr>
          </a:lstStyle>
          <a:p>
            <a:r>
              <a:rPr lang="en-US"/>
              <a:t>[insert picture here]</a:t>
            </a:r>
          </a:p>
        </p:txBody>
      </p:sp>
      <p:sp>
        <p:nvSpPr>
          <p:cNvPr id="9" name="Text Placeholder 8"/>
          <p:cNvSpPr>
            <a:spLocks noGrp="1"/>
          </p:cNvSpPr>
          <p:nvPr>
            <p:ph type="body" sz="quarter" idx="13"/>
          </p:nvPr>
        </p:nvSpPr>
        <p:spPr>
          <a:xfrm>
            <a:off x="479794" y="2060575"/>
            <a:ext cx="11232781" cy="3907087"/>
          </a:xfrm>
        </p:spPr>
        <p:txBody>
          <a:bodyPr/>
          <a:lstStyle>
            <a:lvl1pPr>
              <a:defRPr sz="42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bg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bg1"/>
                </a:solidFill>
                <a:latin typeface="Noto Sans" panose="020B0502040504020204" pitchFamily="34" charset="0"/>
              </a:defRPr>
            </a:lvl1pPr>
          </a:lstStyle>
          <a:p>
            <a:fld id="{7897BDB0-C41C-D44F-A2EC-06D764F800DA}" type="slidenum">
              <a:rPr lang="en-GB" smtClean="0"/>
              <a:pPr/>
              <a:t>‹N°›</a:t>
            </a:fld>
            <a:endParaRPr lang="en-GB"/>
          </a:p>
        </p:txBody>
      </p:sp>
      <p:pic>
        <p:nvPicPr>
          <p:cNvPr id="11" name="Picture 10">
            <a:extLst>
              <a:ext uri="{FF2B5EF4-FFF2-40B4-BE49-F238E27FC236}">
                <a16:creationId xmlns:a16="http://schemas.microsoft.com/office/drawing/2014/main" id="{3913C03F-877E-5552-D69C-53C470D63C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5" y="404813"/>
            <a:ext cx="3331390" cy="1022737"/>
          </a:xfrm>
          <a:prstGeom prst="rect">
            <a:avLst/>
          </a:prstGeom>
        </p:spPr>
      </p:pic>
    </p:spTree>
    <p:extLst>
      <p:ext uri="{BB962C8B-B14F-4D97-AF65-F5344CB8AC3E}">
        <p14:creationId xmlns:p14="http://schemas.microsoft.com/office/powerpoint/2010/main" val="2946002504"/>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ngl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95961592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6" name="Text Placeholder 8">
            <a:extLst>
              <a:ext uri="{FF2B5EF4-FFF2-40B4-BE49-F238E27FC236}">
                <a16:creationId xmlns:a16="http://schemas.microsoft.com/office/drawing/2014/main" id="{78C29885-8735-ECD3-D717-0FA64F4AD017}"/>
              </a:ext>
            </a:extLst>
          </p:cNvPr>
          <p:cNvSpPr>
            <a:spLocks noGrp="1"/>
          </p:cNvSpPr>
          <p:nvPr>
            <p:ph type="body" sz="quarter" idx="14"/>
          </p:nvPr>
        </p:nvSpPr>
        <p:spPr>
          <a:xfrm>
            <a:off x="6365358"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155225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alf and half_text and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1" name="Picture Placeholder 23">
            <a:extLst>
              <a:ext uri="{FF2B5EF4-FFF2-40B4-BE49-F238E27FC236}">
                <a16:creationId xmlns:a16="http://schemas.microsoft.com/office/drawing/2014/main" id="{6D4F3ADA-1563-9C1F-B2E8-FAE8170B92D4}"/>
              </a:ext>
            </a:extLst>
          </p:cNvPr>
          <p:cNvSpPr>
            <a:spLocks noGrp="1"/>
          </p:cNvSpPr>
          <p:nvPr>
            <p:ph type="pic" sz="quarter" idx="19" hasCustomPrompt="1"/>
          </p:nvPr>
        </p:nvSpPr>
        <p:spPr>
          <a:xfrm>
            <a:off x="6105288" y="404814"/>
            <a:ext cx="5616205" cy="5903911"/>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378410802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Blue back">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113600" y="1936800"/>
            <a:ext cx="4958400" cy="349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721" y="0"/>
            <a:ext cx="5800056" cy="6858000"/>
          </a:xfrm>
          <a:prstGeom prst="rect">
            <a:avLst/>
          </a:prstGeom>
        </p:spPr>
      </p:pic>
      <p:sp>
        <p:nvSpPr>
          <p:cNvPr id="8"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1"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2"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080787585"/>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 thirds text and portrait ima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3" y="1412875"/>
            <a:ext cx="7164019"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2" name="Picture Placeholder 23">
            <a:extLst>
              <a:ext uri="{FF2B5EF4-FFF2-40B4-BE49-F238E27FC236}">
                <a16:creationId xmlns:a16="http://schemas.microsoft.com/office/drawing/2014/main" id="{C4E61CA6-65C0-3A45-266A-867A1775E364}"/>
              </a:ext>
            </a:extLst>
          </p:cNvPr>
          <p:cNvSpPr>
            <a:spLocks noGrp="1"/>
          </p:cNvSpPr>
          <p:nvPr>
            <p:ph type="pic" sz="quarter" idx="20" hasCustomPrompt="1"/>
          </p:nvPr>
        </p:nvSpPr>
        <p:spPr>
          <a:xfrm>
            <a:off x="7967662" y="1412875"/>
            <a:ext cx="3753831" cy="4895850"/>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375519924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Orang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336702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Blue">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31983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GReen">
    <p:bg>
      <p:bgPr>
        <a:solidFill>
          <a:srgbClr val="1BA96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760272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p15:clr>
            <a:srgbClr val="FBAE40"/>
          </p15:clr>
        </p15:guide>
        <p15:guide id="2" orient="horz" pos="129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F388-6044-1FC2-E61D-8BCE14209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CF592F86-8E06-39C4-72C4-710708358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9ED1F55D-FAEC-5152-BB05-2F66D3ABD21F}"/>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5" name="Footer Placeholder 4">
            <a:extLst>
              <a:ext uri="{FF2B5EF4-FFF2-40B4-BE49-F238E27FC236}">
                <a16:creationId xmlns:a16="http://schemas.microsoft.com/office/drawing/2014/main" id="{FF703037-8FCE-81DA-A143-4B32AE7C731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09AF021A-1174-20CE-F077-37762D06BBBD}"/>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1045790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5B61-6BFD-7BF6-CA24-D0CD3B66FC24}"/>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2ED9F06-32C6-A9F8-82F5-A8EAD74760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D2C1D9E-2032-B122-6928-83A85106A259}"/>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5" name="Footer Placeholder 4">
            <a:extLst>
              <a:ext uri="{FF2B5EF4-FFF2-40B4-BE49-F238E27FC236}">
                <a16:creationId xmlns:a16="http://schemas.microsoft.com/office/drawing/2014/main" id="{C91E4CDC-5EC2-D1B7-204C-CA3EA30B346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F54B2CD-FB8B-C0C0-B639-4020626C818F}"/>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3556171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375C-2603-42F2-EE28-CD2BE1FBF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C0DFCBD7-AB81-E060-4FD2-5BFE414100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F2F08-6D60-45E3-B72B-1D2D1BB421AA}"/>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5" name="Footer Placeholder 4">
            <a:extLst>
              <a:ext uri="{FF2B5EF4-FFF2-40B4-BE49-F238E27FC236}">
                <a16:creationId xmlns:a16="http://schemas.microsoft.com/office/drawing/2014/main" id="{FA5B5CC5-6FCE-7624-8F25-5A47BABA2616}"/>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8224390-D6EA-D9C7-7594-1F98439CF6BC}"/>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69689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9D90-DAB4-DB6C-3B84-B23590E3D66E}"/>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FCA602C7-DD42-A7AD-866F-6D231404E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09C20BEE-8099-281A-2C5B-5C6574F26E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65EE01B3-FBF3-C179-B173-1E99676DCE21}"/>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6" name="Footer Placeholder 5">
            <a:extLst>
              <a:ext uri="{FF2B5EF4-FFF2-40B4-BE49-F238E27FC236}">
                <a16:creationId xmlns:a16="http://schemas.microsoft.com/office/drawing/2014/main" id="{39FDC96C-4EA3-FC4A-957C-46C2B7D99F86}"/>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2C487E2F-D89E-26B4-6C0F-86AE43A13A7C}"/>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1577522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0BC0-0EAC-C4A2-3186-0A208FDA40FE}"/>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9E2B1B4-B220-535B-2DBB-A7C924FAF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2B07CA-C3B2-54C0-7F1E-82B858A2D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4F3D234B-EAC4-6CDA-8F64-C3566A457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13592-4906-C4E5-FD87-8BC15B6E3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18F61F8E-9E7B-863E-E7C5-46AAA962EEC1}"/>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8" name="Footer Placeholder 7">
            <a:extLst>
              <a:ext uri="{FF2B5EF4-FFF2-40B4-BE49-F238E27FC236}">
                <a16:creationId xmlns:a16="http://schemas.microsoft.com/office/drawing/2014/main" id="{CE1EF98B-466C-00B2-9B71-029EC86241B4}"/>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BC5942E3-4CAC-8508-3BE6-A17ABF0B576E}"/>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3814110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36D2-B303-46B4-F640-82C44C87F15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A09064E6-1918-CB88-54D4-80E92BE3022C}"/>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4" name="Footer Placeholder 3">
            <a:extLst>
              <a:ext uri="{FF2B5EF4-FFF2-40B4-BE49-F238E27FC236}">
                <a16:creationId xmlns:a16="http://schemas.microsoft.com/office/drawing/2014/main" id="{C524577D-4ED0-9211-4EBD-B19D3512E391}"/>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C450FD05-D845-90DA-24A1-BD1B330D39AF}"/>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390606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ing Blue bac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0" y="2138274"/>
            <a:ext cx="12192000" cy="3495600"/>
          </a:xfrm>
        </p:spPr>
        <p:txBody>
          <a:bodyPr/>
          <a:lstStyle>
            <a:lvl1pPr algn="ctr">
              <a:defRPr>
                <a:solidFill>
                  <a:schemeClr val="tx1"/>
                </a:solidFill>
              </a:defRPr>
            </a:lvl1pPr>
            <a:lvl2pPr algn="ctr">
              <a:defRPr sz="1500" b="1">
                <a:solidFill>
                  <a:schemeClr val="bg1"/>
                </a:solidFill>
                <a:latin typeface="+mj-lt"/>
              </a:defRPr>
            </a:lvl2pPr>
            <a:lvl3pPr algn="ctr">
              <a:defRPr sz="1500">
                <a:solidFill>
                  <a:schemeClr val="bg1"/>
                </a:solidFill>
                <a:latin typeface="+mj-lt"/>
              </a:defRPr>
            </a:lvl3pPr>
            <a:lvl4pPr algn="ctr">
              <a:defRPr sz="1500">
                <a:solidFill>
                  <a:schemeClr val="bg1"/>
                </a:solidFill>
                <a:latin typeface="+mj-lt"/>
              </a:defRPr>
            </a:lvl4pPr>
            <a:lvl5pPr algn="ctr">
              <a:defRPr sz="15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1"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2"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280965814"/>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7118A-67C7-B630-F245-B44DE8385ACF}"/>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3" name="Footer Placeholder 2">
            <a:extLst>
              <a:ext uri="{FF2B5EF4-FFF2-40B4-BE49-F238E27FC236}">
                <a16:creationId xmlns:a16="http://schemas.microsoft.com/office/drawing/2014/main" id="{403A1009-D1FF-CF7B-2339-A1D3304210C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5563952E-43C3-1351-0CEC-E81AC6EA366B}"/>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3456892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1F4D-C14F-0BAF-4906-546E6F080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8CE72160-EA7C-860E-A6A7-8C59105EC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6006150-5AC6-85CA-2863-A9260E4A6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A05F1-4A05-F1FF-1EF5-6BB895B24EEF}"/>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6" name="Footer Placeholder 5">
            <a:extLst>
              <a:ext uri="{FF2B5EF4-FFF2-40B4-BE49-F238E27FC236}">
                <a16:creationId xmlns:a16="http://schemas.microsoft.com/office/drawing/2014/main" id="{6F045EB7-53C2-88AF-FB6C-BFC46F826A5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93A6365E-D8BD-9107-5ED1-0D10A5AEFAB3}"/>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7931935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0740-AE51-1F35-D8D2-98DFF837A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EADC2D57-F7AE-0594-14AF-3025582F0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74F6BC4A-630B-075A-CA32-1806CAADE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BCDD6-3F02-6505-1EE1-5AE5B50ECB29}"/>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6" name="Footer Placeholder 5">
            <a:extLst>
              <a:ext uri="{FF2B5EF4-FFF2-40B4-BE49-F238E27FC236}">
                <a16:creationId xmlns:a16="http://schemas.microsoft.com/office/drawing/2014/main" id="{56135D57-0790-FB44-2111-BEBAA3286A0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6853D9C-C768-D602-9A98-C9DDBD3E3373}"/>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536182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F723-E217-7A9C-1867-A4B896124788}"/>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86FBFD3-83D1-36C9-1AEE-26F2F3786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77FC34D-74AC-E2B3-5FDF-094DA32FC9DF}"/>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5" name="Footer Placeholder 4">
            <a:extLst>
              <a:ext uri="{FF2B5EF4-FFF2-40B4-BE49-F238E27FC236}">
                <a16:creationId xmlns:a16="http://schemas.microsoft.com/office/drawing/2014/main" id="{4F0DFDCE-27A3-2766-A9C8-845CD6E4FAB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005788C-D1B2-95AE-263F-4669C62E906B}"/>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152637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DD9315-DA7F-DAFB-7DB2-A604CDFE8A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FD2B0DE-3388-7769-C58F-69644C8B92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846E8E9-E8BA-C6C3-B940-36860BAF6F5D}"/>
              </a:ext>
            </a:extLst>
          </p:cNvPr>
          <p:cNvSpPr>
            <a:spLocks noGrp="1"/>
          </p:cNvSpPr>
          <p:nvPr>
            <p:ph type="dt" sz="half" idx="10"/>
          </p:nvPr>
        </p:nvSpPr>
        <p:spPr/>
        <p:txBody>
          <a:bodyPr/>
          <a:lstStyle/>
          <a:p>
            <a:fld id="{65A45782-9DED-4455-BC7C-8B90AFD78C86}" type="datetimeFigureOut">
              <a:rPr lang="en-PK" smtClean="0"/>
              <a:t>05/28/2025</a:t>
            </a:fld>
            <a:endParaRPr lang="en-PK"/>
          </a:p>
        </p:txBody>
      </p:sp>
      <p:sp>
        <p:nvSpPr>
          <p:cNvPr id="5" name="Footer Placeholder 4">
            <a:extLst>
              <a:ext uri="{FF2B5EF4-FFF2-40B4-BE49-F238E27FC236}">
                <a16:creationId xmlns:a16="http://schemas.microsoft.com/office/drawing/2014/main" id="{2844DB2F-E7FA-36D2-EFDB-435E6698D92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87F672D-42F4-D38C-9A21-BCF7CEDC524E}"/>
              </a:ext>
            </a:extLst>
          </p:cNvPr>
          <p:cNvSpPr>
            <a:spLocks noGrp="1"/>
          </p:cNvSpPr>
          <p:nvPr>
            <p:ph type="sldNum" sz="quarter" idx="12"/>
          </p:nvPr>
        </p:nvSpPr>
        <p:spPr/>
        <p:txBody>
          <a:bodyPr/>
          <a:lstStyle/>
          <a:p>
            <a:fld id="{A05EB5E5-D647-499D-8AA4-3E9177A2A525}" type="slidenum">
              <a:rPr lang="en-PK" smtClean="0"/>
              <a:t>‹N°›</a:t>
            </a:fld>
            <a:endParaRPr lang="en-PK"/>
          </a:p>
        </p:txBody>
      </p:sp>
    </p:spTree>
    <p:extLst>
      <p:ext uri="{BB962C8B-B14F-4D97-AF65-F5344CB8AC3E}">
        <p14:creationId xmlns:p14="http://schemas.microsoft.com/office/powerpoint/2010/main" val="1125304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564276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2438448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2061817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0A8127-CC2B-4D43-81E8-C155223775C4}" type="datetimeFigureOut">
              <a:rPr lang="en-AU" smtClean="0"/>
              <a:t>28/05/2025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2830095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A8127-CC2B-4D43-81E8-C155223775C4}" type="datetimeFigureOut">
              <a:rPr lang="en-AU" smtClean="0"/>
              <a:t>28/05/2025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421979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Heading Orange back">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0325" y="1936800"/>
            <a:ext cx="8291716" cy="349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8"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11"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3864" y="0"/>
            <a:ext cx="2875200" cy="1214650"/>
          </a:xfrm>
          <a:prstGeom prst="rect">
            <a:avLst/>
          </a:prstGeom>
        </p:spPr>
      </p:pic>
    </p:spTree>
    <p:extLst>
      <p:ext uri="{BB962C8B-B14F-4D97-AF65-F5344CB8AC3E}">
        <p14:creationId xmlns:p14="http://schemas.microsoft.com/office/powerpoint/2010/main" val="1414642820"/>
      </p:ext>
    </p:extLst>
  </p:cSld>
  <p:clrMapOvr>
    <a:masterClrMapping/>
  </p:clrMapOvr>
  <p:extLst>
    <p:ext uri="{DCECCB84-F9BA-43D5-87BE-67443E8EF086}">
      <p15:sldGuideLst xmlns:p15="http://schemas.microsoft.com/office/powerpoint/2012/main">
        <p15:guide id="1" orient="horz" pos="1091"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2741581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A8127-CC2B-4D43-81E8-C155223775C4}" type="datetimeFigureOut">
              <a:rPr lang="en-AU" smtClean="0"/>
              <a:t>28/05/2025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13273307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0A8127-CC2B-4D43-81E8-C155223775C4}" type="datetimeFigureOut">
              <a:rPr lang="en-AU" smtClean="0"/>
              <a:t>28/05/2025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1866756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0A8127-CC2B-4D43-81E8-C155223775C4}" type="datetimeFigureOut">
              <a:rPr lang="en-AU" smtClean="0"/>
              <a:t>28/05/2025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10328001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3533053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1309672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Slide">
    <p:bg>
      <p:bgPr>
        <a:solidFill>
          <a:srgbClr val="FFFFFF"/>
        </a:solidFill>
        <a:effectLst/>
      </p:bgPr>
    </p:bg>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774902" y="698500"/>
            <a:ext cx="10696185" cy="5588000"/>
          </a:xfrm>
          <a:prstGeom prst="rect">
            <a:avLst/>
          </a:prstGeom>
        </p:spPr>
        <p:txBody>
          <a:bodyPr/>
          <a:lstStyle/>
          <a:p>
            <a:endParaRPr lang="en-US"/>
          </a:p>
        </p:txBody>
      </p:sp>
    </p:spTree>
    <p:extLst>
      <p:ext uri="{BB962C8B-B14F-4D97-AF65-F5344CB8AC3E}">
        <p14:creationId xmlns:p14="http://schemas.microsoft.com/office/powerpoint/2010/main" val="859864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98815" y="-1"/>
            <a:ext cx="4893185" cy="6858001"/>
          </a:xfrm>
          <a:prstGeom prst="rect">
            <a:avLst/>
          </a:prstGeom>
        </p:spPr>
        <p:txBody>
          <a:bodyPr/>
          <a:lstStyle/>
          <a:p>
            <a:endParaRPr lang="en-US"/>
          </a:p>
        </p:txBody>
      </p:sp>
    </p:spTree>
    <p:extLst>
      <p:ext uri="{BB962C8B-B14F-4D97-AF65-F5344CB8AC3E}">
        <p14:creationId xmlns:p14="http://schemas.microsoft.com/office/powerpoint/2010/main" val="4171856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bg1">
              <a:lumMod val="95000"/>
            </a:schemeClr>
          </a:solidFill>
        </p:spPr>
        <p:txBody>
          <a:bodyPr>
            <a:normAutofit/>
          </a:bodyPr>
          <a:lstStyle>
            <a:lvl1pPr>
              <a:defRPr sz="1800" baseline="0"/>
            </a:lvl1pPr>
          </a:lstStyle>
          <a:p>
            <a:r>
              <a:rPr lang="id-ID"/>
              <a:t>Insert picture here</a:t>
            </a:r>
            <a:endParaRPr lang="en-AU"/>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
        <p:nvSpPr>
          <p:cNvPr id="2" name="Title 1"/>
          <p:cNvSpPr>
            <a:spLocks noGrp="1"/>
          </p:cNvSpPr>
          <p:nvPr>
            <p:ph type="ctrTitle"/>
          </p:nvPr>
        </p:nvSpPr>
        <p:spPr>
          <a:xfrm>
            <a:off x="1524000" y="2503487"/>
            <a:ext cx="9144000" cy="1006476"/>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602041"/>
            <a:ext cx="9144000" cy="297609"/>
          </a:xfrm>
        </p:spPr>
        <p:txBody>
          <a:bodyPr>
            <a:normAutofit/>
          </a:bodyPr>
          <a:lstStyle>
            <a:lvl1pPr marL="0" indent="0" algn="ctr">
              <a:buNone/>
              <a:defRPr sz="1450"/>
            </a:lvl1pPr>
            <a:lvl2pPr marL="456825" indent="0" algn="ctr">
              <a:buNone/>
              <a:defRPr sz="2000"/>
            </a:lvl2pPr>
            <a:lvl3pPr marL="913650" indent="0" algn="ctr">
              <a:buNone/>
              <a:defRPr sz="1800"/>
            </a:lvl3pPr>
            <a:lvl4pPr marL="1370476" indent="0" algn="ctr">
              <a:buNone/>
              <a:defRPr sz="1550"/>
            </a:lvl4pPr>
            <a:lvl5pPr marL="1827301" indent="0" algn="ctr">
              <a:buNone/>
              <a:defRPr sz="1550"/>
            </a:lvl5pPr>
            <a:lvl6pPr marL="2284126" indent="0" algn="ctr">
              <a:buNone/>
              <a:defRPr sz="1550"/>
            </a:lvl6pPr>
            <a:lvl7pPr marL="2740951" indent="0" algn="ctr">
              <a:buNone/>
              <a:defRPr sz="1550"/>
            </a:lvl7pPr>
            <a:lvl8pPr marL="3197777" indent="0" algn="ctr">
              <a:buNone/>
              <a:defRPr sz="1550"/>
            </a:lvl8pPr>
            <a:lvl9pPr marL="3654602" indent="0" algn="ctr">
              <a:buNone/>
              <a:defRPr sz="1550"/>
            </a:lvl9pPr>
          </a:lstStyle>
          <a:p>
            <a:r>
              <a:rPr lang="en-US"/>
              <a:t>Click to edit Master subtitle style</a:t>
            </a:r>
          </a:p>
        </p:txBody>
      </p:sp>
    </p:spTree>
    <p:extLst>
      <p:ext uri="{BB962C8B-B14F-4D97-AF65-F5344CB8AC3E}">
        <p14:creationId xmlns:p14="http://schemas.microsoft.com/office/powerpoint/2010/main" val="388863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6243" y="1854483"/>
            <a:ext cx="10515600" cy="702983"/>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856243" y="2908541"/>
            <a:ext cx="10515600" cy="377584"/>
          </a:xfrm>
        </p:spPr>
        <p:txBody>
          <a:bodyPr>
            <a:normAutofit/>
          </a:bodyPr>
          <a:lstStyle>
            <a:lvl1pPr marL="0" indent="0" algn="ctr">
              <a:buNone/>
              <a:defRPr sz="1550" baseline="0"/>
            </a:lvl1pPr>
            <a:lvl2pPr marL="456825" indent="0">
              <a:buNone/>
              <a:defRPr/>
            </a:lvl2pPr>
            <a:lvl3pPr marL="913650" indent="0">
              <a:buNone/>
              <a:defRPr/>
            </a:lvl3pPr>
            <a:lvl4pPr marL="1370476" indent="0">
              <a:buNone/>
              <a:defRPr/>
            </a:lvl4pPr>
            <a:lvl5pPr marL="1827301" indent="0">
              <a:buNone/>
              <a:defRPr/>
            </a:lvl5pPr>
          </a:lstStyle>
          <a:p>
            <a:pPr lvl="0"/>
            <a:endParaRPr lang="en-US"/>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
        <p:nvSpPr>
          <p:cNvPr id="9" name="Rectangle 8"/>
          <p:cNvSpPr/>
          <p:nvPr userDrawn="1"/>
        </p:nvSpPr>
        <p:spPr>
          <a:xfrm>
            <a:off x="5725685" y="2652996"/>
            <a:ext cx="776721"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644" tIns="22822" rIns="45644" bIns="22822" rtlCol="0" anchor="ctr"/>
          <a:lstStyle/>
          <a:p>
            <a:pPr algn="ctr"/>
            <a:endParaRPr lang="en-US" sz="900">
              <a:solidFill>
                <a:schemeClr val="accent2"/>
              </a:solidFill>
              <a:latin typeface="Open Sans Light"/>
            </a:endParaRPr>
          </a:p>
        </p:txBody>
      </p:sp>
      <p:sp>
        <p:nvSpPr>
          <p:cNvPr id="11" name="Text Placeholder 10"/>
          <p:cNvSpPr>
            <a:spLocks noGrp="1"/>
          </p:cNvSpPr>
          <p:nvPr>
            <p:ph type="body" sz="quarter" idx="13"/>
          </p:nvPr>
        </p:nvSpPr>
        <p:spPr>
          <a:xfrm>
            <a:off x="1586327" y="3729038"/>
            <a:ext cx="9017760" cy="1200150"/>
          </a:xfrm>
        </p:spPr>
        <p:txBody>
          <a:bodyPr>
            <a:noAutofit/>
          </a:bodyPr>
          <a:lstStyle>
            <a:lvl1pPr marL="0" indent="0" algn="ctr">
              <a:buNone/>
              <a:defRPr sz="1450"/>
            </a:lvl1pPr>
            <a:lvl2pPr marL="456825" indent="0">
              <a:buNone/>
              <a:defRPr sz="1450"/>
            </a:lvl2pPr>
            <a:lvl3pPr marL="913650" indent="0">
              <a:buNone/>
              <a:defRPr sz="1450"/>
            </a:lvl3pPr>
            <a:lvl4pPr marL="1370476" indent="0">
              <a:buNone/>
              <a:defRPr sz="1450"/>
            </a:lvl4pPr>
            <a:lvl5pPr marL="1827301" indent="0">
              <a:buNone/>
              <a:defRPr sz="1450"/>
            </a:lvl5pPr>
          </a:lstStyle>
          <a:p>
            <a:pPr lvl="0"/>
            <a:r>
              <a:rPr lang="en-US"/>
              <a:t>Click to edit Master text styles</a:t>
            </a:r>
            <a:endParaRPr lang="en-AU"/>
          </a:p>
        </p:txBody>
      </p:sp>
    </p:spTree>
    <p:extLst>
      <p:ext uri="{BB962C8B-B14F-4D97-AF65-F5344CB8AC3E}">
        <p14:creationId xmlns:p14="http://schemas.microsoft.com/office/powerpoint/2010/main" val="164930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ngl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88970036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7" name="Freeform 6"/>
          <p:cNvSpPr>
            <a:spLocks/>
          </p:cNvSpPr>
          <p:nvPr userDrawn="1"/>
        </p:nvSpPr>
        <p:spPr bwMode="auto">
          <a:xfrm>
            <a:off x="566200" y="2101044"/>
            <a:ext cx="2721801" cy="2906391"/>
          </a:xfrm>
          <a:custGeom>
            <a:avLst/>
            <a:gdLst>
              <a:gd name="T0" fmla="*/ 1758 w 2144"/>
              <a:gd name="T1" fmla="*/ 178 h 2290"/>
              <a:gd name="T2" fmla="*/ 1650 w 2144"/>
              <a:gd name="T3" fmla="*/ 114 h 2290"/>
              <a:gd name="T4" fmla="*/ 1532 w 2144"/>
              <a:gd name="T5" fmla="*/ 64 h 2290"/>
              <a:gd name="T6" fmla="*/ 1402 w 2144"/>
              <a:gd name="T7" fmla="*/ 28 h 2290"/>
              <a:gd name="T8" fmla="*/ 1262 w 2144"/>
              <a:gd name="T9" fmla="*/ 6 h 2290"/>
              <a:gd name="T10" fmla="*/ 1108 w 2144"/>
              <a:gd name="T11" fmla="*/ 0 h 2290"/>
              <a:gd name="T12" fmla="*/ 976 w 2144"/>
              <a:gd name="T13" fmla="*/ 4 h 2290"/>
              <a:gd name="T14" fmla="*/ 796 w 2144"/>
              <a:gd name="T15" fmla="*/ 28 h 2290"/>
              <a:gd name="T16" fmla="*/ 636 w 2144"/>
              <a:gd name="T17" fmla="*/ 72 h 2290"/>
              <a:gd name="T18" fmla="*/ 494 w 2144"/>
              <a:gd name="T19" fmla="*/ 138 h 2290"/>
              <a:gd name="T20" fmla="*/ 372 w 2144"/>
              <a:gd name="T21" fmla="*/ 222 h 2290"/>
              <a:gd name="T22" fmla="*/ 302 w 2144"/>
              <a:gd name="T23" fmla="*/ 292 h 2290"/>
              <a:gd name="T24" fmla="*/ 212 w 2144"/>
              <a:gd name="T25" fmla="*/ 406 h 2290"/>
              <a:gd name="T26" fmla="*/ 136 w 2144"/>
              <a:gd name="T27" fmla="*/ 536 h 2290"/>
              <a:gd name="T28" fmla="*/ 78 w 2144"/>
              <a:gd name="T29" fmla="*/ 678 h 2290"/>
              <a:gd name="T30" fmla="*/ 34 w 2144"/>
              <a:gd name="T31" fmla="*/ 832 h 2290"/>
              <a:gd name="T32" fmla="*/ 6 w 2144"/>
              <a:gd name="T33" fmla="*/ 1000 h 2290"/>
              <a:gd name="T34" fmla="*/ 754 w 2144"/>
              <a:gd name="T35" fmla="*/ 1168 h 2290"/>
              <a:gd name="T36" fmla="*/ 782 w 2144"/>
              <a:gd name="T37" fmla="*/ 994 h 2290"/>
              <a:gd name="T38" fmla="*/ 828 w 2144"/>
              <a:gd name="T39" fmla="*/ 864 h 2290"/>
              <a:gd name="T40" fmla="*/ 868 w 2144"/>
              <a:gd name="T41" fmla="*/ 802 h 2290"/>
              <a:gd name="T42" fmla="*/ 944 w 2144"/>
              <a:gd name="T43" fmla="*/ 738 h 2290"/>
              <a:gd name="T44" fmla="*/ 1030 w 2144"/>
              <a:gd name="T45" fmla="*/ 702 h 2290"/>
              <a:gd name="T46" fmla="*/ 1096 w 2144"/>
              <a:gd name="T47" fmla="*/ 696 h 2290"/>
              <a:gd name="T48" fmla="*/ 1184 w 2144"/>
              <a:gd name="T49" fmla="*/ 706 h 2290"/>
              <a:gd name="T50" fmla="*/ 1252 w 2144"/>
              <a:gd name="T51" fmla="*/ 734 h 2290"/>
              <a:gd name="T52" fmla="*/ 1288 w 2144"/>
              <a:gd name="T53" fmla="*/ 764 h 2290"/>
              <a:gd name="T54" fmla="*/ 1326 w 2144"/>
              <a:gd name="T55" fmla="*/ 822 h 2290"/>
              <a:gd name="T56" fmla="*/ 1346 w 2144"/>
              <a:gd name="T57" fmla="*/ 898 h 2290"/>
              <a:gd name="T58" fmla="*/ 1350 w 2144"/>
              <a:gd name="T59" fmla="*/ 956 h 2290"/>
              <a:gd name="T60" fmla="*/ 1340 w 2144"/>
              <a:gd name="T61" fmla="*/ 1018 h 2290"/>
              <a:gd name="T62" fmla="*/ 1290 w 2144"/>
              <a:gd name="T63" fmla="*/ 1118 h 2290"/>
              <a:gd name="T64" fmla="*/ 1194 w 2144"/>
              <a:gd name="T65" fmla="*/ 1226 h 2290"/>
              <a:gd name="T66" fmla="*/ 952 w 2144"/>
              <a:gd name="T67" fmla="*/ 1464 h 2290"/>
              <a:gd name="T68" fmla="*/ 814 w 2144"/>
              <a:gd name="T69" fmla="*/ 1618 h 2290"/>
              <a:gd name="T70" fmla="*/ 774 w 2144"/>
              <a:gd name="T71" fmla="*/ 1676 h 2290"/>
              <a:gd name="T72" fmla="*/ 726 w 2144"/>
              <a:gd name="T73" fmla="*/ 1766 h 2290"/>
              <a:gd name="T74" fmla="*/ 688 w 2144"/>
              <a:gd name="T75" fmla="*/ 1864 h 2290"/>
              <a:gd name="T76" fmla="*/ 668 w 2144"/>
              <a:gd name="T77" fmla="*/ 1938 h 2290"/>
              <a:gd name="T78" fmla="*/ 650 w 2144"/>
              <a:gd name="T79" fmla="*/ 2066 h 2290"/>
              <a:gd name="T80" fmla="*/ 644 w 2144"/>
              <a:gd name="T81" fmla="*/ 2216 h 2290"/>
              <a:gd name="T82" fmla="*/ 1382 w 2144"/>
              <a:gd name="T83" fmla="*/ 2290 h 2290"/>
              <a:gd name="T84" fmla="*/ 1390 w 2144"/>
              <a:gd name="T85" fmla="*/ 2174 h 2290"/>
              <a:gd name="T86" fmla="*/ 1412 w 2144"/>
              <a:gd name="T87" fmla="*/ 2074 h 2290"/>
              <a:gd name="T88" fmla="*/ 1434 w 2144"/>
              <a:gd name="T89" fmla="*/ 2018 h 2290"/>
              <a:gd name="T90" fmla="*/ 1492 w 2144"/>
              <a:gd name="T91" fmla="*/ 1928 h 2290"/>
              <a:gd name="T92" fmla="*/ 1592 w 2144"/>
              <a:gd name="T93" fmla="*/ 1816 h 2290"/>
              <a:gd name="T94" fmla="*/ 1680 w 2144"/>
              <a:gd name="T95" fmla="*/ 1732 h 2290"/>
              <a:gd name="T96" fmla="*/ 1864 w 2144"/>
              <a:gd name="T97" fmla="*/ 1552 h 2290"/>
              <a:gd name="T98" fmla="*/ 1996 w 2144"/>
              <a:gd name="T99" fmla="*/ 1394 h 2290"/>
              <a:gd name="T100" fmla="*/ 2052 w 2144"/>
              <a:gd name="T101" fmla="*/ 1300 h 2290"/>
              <a:gd name="T102" fmla="*/ 2108 w 2144"/>
              <a:gd name="T103" fmla="*/ 1166 h 2290"/>
              <a:gd name="T104" fmla="*/ 2138 w 2144"/>
              <a:gd name="T105" fmla="*/ 1028 h 2290"/>
              <a:gd name="T106" fmla="*/ 2144 w 2144"/>
              <a:gd name="T107" fmla="*/ 934 h 2290"/>
              <a:gd name="T108" fmla="*/ 2132 w 2144"/>
              <a:gd name="T109" fmla="*/ 770 h 2290"/>
              <a:gd name="T110" fmla="*/ 2094 w 2144"/>
              <a:gd name="T111" fmla="*/ 618 h 2290"/>
              <a:gd name="T112" fmla="*/ 2032 w 2144"/>
              <a:gd name="T113" fmla="*/ 478 h 2290"/>
              <a:gd name="T114" fmla="*/ 1946 w 2144"/>
              <a:gd name="T115" fmla="*/ 352 h 2290"/>
              <a:gd name="T116" fmla="*/ 1834 w 2144"/>
              <a:gd name="T117" fmla="*/ 23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4" h="2290">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695" tIns="22846" rIns="45695" bIns="22846" numCol="1" anchor="t" anchorCtr="0" compatLnSpc="1">
            <a:prstTxWarp prst="textNoShape">
              <a:avLst/>
            </a:prstTxWarp>
          </a:bodyPr>
          <a:lstStyle/>
          <a:p>
            <a:endParaRPr lang="en-AU" sz="900"/>
          </a:p>
        </p:txBody>
      </p:sp>
      <p:sp>
        <p:nvSpPr>
          <p:cNvPr id="9" name="Freeform 8"/>
          <p:cNvSpPr>
            <a:spLocks/>
          </p:cNvSpPr>
          <p:nvPr userDrawn="1"/>
        </p:nvSpPr>
        <p:spPr bwMode="auto">
          <a:xfrm>
            <a:off x="0" y="1984281"/>
            <a:ext cx="3389557" cy="3111996"/>
          </a:xfrm>
          <a:custGeom>
            <a:avLst/>
            <a:gdLst>
              <a:gd name="T0" fmla="*/ 2132 w 2670"/>
              <a:gd name="T1" fmla="*/ 124 h 2452"/>
              <a:gd name="T2" fmla="*/ 1866 w 2670"/>
              <a:gd name="T3" fmla="*/ 30 h 2452"/>
              <a:gd name="T4" fmla="*/ 1554 w 2670"/>
              <a:gd name="T5" fmla="*/ 0 h 2452"/>
              <a:gd name="T6" fmla="*/ 1224 w 2670"/>
              <a:gd name="T7" fmla="*/ 30 h 2452"/>
              <a:gd name="T8" fmla="*/ 900 w 2670"/>
              <a:gd name="T9" fmla="*/ 150 h 2452"/>
              <a:gd name="T10" fmla="*/ 692 w 2670"/>
              <a:gd name="T11" fmla="*/ 316 h 2452"/>
              <a:gd name="T12" fmla="*/ 514 w 2670"/>
              <a:gd name="T13" fmla="*/ 580 h 2452"/>
              <a:gd name="T14" fmla="*/ 404 w 2670"/>
              <a:gd name="T15" fmla="*/ 900 h 2452"/>
              <a:gd name="T16" fmla="*/ 1270 w 2670"/>
              <a:gd name="T17" fmla="*/ 1362 h 2452"/>
              <a:gd name="T18" fmla="*/ 1314 w 2670"/>
              <a:gd name="T19" fmla="*/ 1078 h 2452"/>
              <a:gd name="T20" fmla="*/ 1390 w 2670"/>
              <a:gd name="T21" fmla="*/ 940 h 2452"/>
              <a:gd name="T22" fmla="*/ 1516 w 2670"/>
              <a:gd name="T23" fmla="*/ 882 h 2452"/>
              <a:gd name="T24" fmla="*/ 1624 w 2670"/>
              <a:gd name="T25" fmla="*/ 892 h 2452"/>
              <a:gd name="T26" fmla="*/ 1688 w 2670"/>
              <a:gd name="T27" fmla="*/ 934 h 2452"/>
              <a:gd name="T28" fmla="*/ 1716 w 2670"/>
              <a:gd name="T29" fmla="*/ 1026 h 2452"/>
              <a:gd name="T30" fmla="*/ 1684 w 2670"/>
              <a:gd name="T31" fmla="*/ 1136 h 2452"/>
              <a:gd name="T32" fmla="*/ 1452 w 2670"/>
              <a:gd name="T33" fmla="*/ 1380 h 2452"/>
              <a:gd name="T34" fmla="*/ 1200 w 2670"/>
              <a:gd name="T35" fmla="*/ 1650 h 2452"/>
              <a:gd name="T36" fmla="*/ 1084 w 2670"/>
              <a:gd name="T37" fmla="*/ 1852 h 2452"/>
              <a:gd name="T38" fmla="*/ 1030 w 2670"/>
              <a:gd name="T39" fmla="*/ 2050 h 2452"/>
              <a:gd name="T40" fmla="*/ 1010 w 2670"/>
              <a:gd name="T41" fmla="*/ 2382 h 2452"/>
              <a:gd name="T42" fmla="*/ 1050 w 2670"/>
              <a:gd name="T43" fmla="*/ 2382 h 2452"/>
              <a:gd name="T44" fmla="*/ 1058 w 2670"/>
              <a:gd name="T45" fmla="*/ 2152 h 2452"/>
              <a:gd name="T46" fmla="*/ 1096 w 2670"/>
              <a:gd name="T47" fmla="*/ 1940 h 2452"/>
              <a:gd name="T48" fmla="*/ 1188 w 2670"/>
              <a:gd name="T49" fmla="*/ 1740 h 2452"/>
              <a:gd name="T50" fmla="*/ 1324 w 2670"/>
              <a:gd name="T51" fmla="*/ 1570 h 2452"/>
              <a:gd name="T52" fmla="*/ 1676 w 2670"/>
              <a:gd name="T53" fmla="*/ 1216 h 2452"/>
              <a:gd name="T54" fmla="*/ 1756 w 2670"/>
              <a:gd name="T55" fmla="*/ 1048 h 2452"/>
              <a:gd name="T56" fmla="*/ 1738 w 2670"/>
              <a:gd name="T57" fmla="*/ 938 h 2452"/>
              <a:gd name="T58" fmla="*/ 1676 w 2670"/>
              <a:gd name="T59" fmla="*/ 866 h 2452"/>
              <a:gd name="T60" fmla="*/ 1542 w 2670"/>
              <a:gd name="T61" fmla="*/ 834 h 2452"/>
              <a:gd name="T62" fmla="*/ 1408 w 2670"/>
              <a:gd name="T63" fmla="*/ 870 h 2452"/>
              <a:gd name="T64" fmla="*/ 1306 w 2670"/>
              <a:gd name="T65" fmla="*/ 982 h 2452"/>
              <a:gd name="T66" fmla="*/ 1240 w 2670"/>
              <a:gd name="T67" fmla="*/ 1264 h 2452"/>
              <a:gd name="T68" fmla="*/ 420 w 2670"/>
              <a:gd name="T69" fmla="*/ 1028 h 2452"/>
              <a:gd name="T70" fmla="*/ 506 w 2670"/>
              <a:gd name="T71" fmla="*/ 702 h 2452"/>
              <a:gd name="T72" fmla="*/ 656 w 2670"/>
              <a:gd name="T73" fmla="*/ 428 h 2452"/>
              <a:gd name="T74" fmla="*/ 834 w 2670"/>
              <a:gd name="T75" fmla="*/ 246 h 2452"/>
              <a:gd name="T76" fmla="*/ 1120 w 2670"/>
              <a:gd name="T77" fmla="*/ 104 h 2452"/>
              <a:gd name="T78" fmla="*/ 1486 w 2670"/>
              <a:gd name="T79" fmla="*/ 48 h 2452"/>
              <a:gd name="T80" fmla="*/ 1762 w 2670"/>
              <a:gd name="T81" fmla="*/ 60 h 2452"/>
              <a:gd name="T82" fmla="*/ 2034 w 2670"/>
              <a:gd name="T83" fmla="*/ 128 h 2452"/>
              <a:gd name="T84" fmla="*/ 2260 w 2670"/>
              <a:gd name="T85" fmla="*/ 256 h 2452"/>
              <a:gd name="T86" fmla="*/ 2454 w 2670"/>
              <a:gd name="T87" fmla="*/ 456 h 2452"/>
              <a:gd name="T88" fmla="*/ 2594 w 2670"/>
              <a:gd name="T89" fmla="*/ 746 h 2452"/>
              <a:gd name="T90" fmla="*/ 2630 w 2670"/>
              <a:gd name="T91" fmla="*/ 1026 h 2452"/>
              <a:gd name="T92" fmla="*/ 2576 w 2670"/>
              <a:gd name="T93" fmla="*/ 1322 h 2452"/>
              <a:gd name="T94" fmla="*/ 2436 w 2670"/>
              <a:gd name="T95" fmla="*/ 1566 h 2452"/>
              <a:gd name="T96" fmla="*/ 2152 w 2670"/>
              <a:gd name="T97" fmla="*/ 1860 h 2452"/>
              <a:gd name="T98" fmla="*/ 1946 w 2670"/>
              <a:gd name="T99" fmla="*/ 2078 h 2452"/>
              <a:gd name="T100" fmla="*/ 1886 w 2670"/>
              <a:gd name="T101" fmla="*/ 2212 h 2452"/>
              <a:gd name="T102" fmla="*/ 1908 w 2670"/>
              <a:gd name="T103" fmla="*/ 2382 h 2452"/>
              <a:gd name="T104" fmla="*/ 1924 w 2670"/>
              <a:gd name="T105" fmla="*/ 2226 h 2452"/>
              <a:gd name="T106" fmla="*/ 1972 w 2670"/>
              <a:gd name="T107" fmla="*/ 2116 h 2452"/>
              <a:gd name="T108" fmla="*/ 2176 w 2670"/>
              <a:gd name="T109" fmla="*/ 1896 h 2452"/>
              <a:gd name="T110" fmla="*/ 2466 w 2670"/>
              <a:gd name="T111" fmla="*/ 1594 h 2452"/>
              <a:gd name="T112" fmla="*/ 2612 w 2670"/>
              <a:gd name="T113" fmla="*/ 1340 h 2452"/>
              <a:gd name="T114" fmla="*/ 2670 w 2670"/>
              <a:gd name="T115" fmla="*/ 1026 h 2452"/>
              <a:gd name="T116" fmla="*/ 2632 w 2670"/>
              <a:gd name="T117" fmla="*/ 730 h 2452"/>
              <a:gd name="T118" fmla="*/ 2486 w 2670"/>
              <a:gd name="T119" fmla="*/ 428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0" h="2452">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695" tIns="22846" rIns="45695" bIns="22846" numCol="1" anchor="t" anchorCtr="0" compatLnSpc="1">
            <a:prstTxWarp prst="textNoShape">
              <a:avLst/>
            </a:prstTxWarp>
          </a:bodyPr>
          <a:lstStyle/>
          <a:p>
            <a:endParaRPr lang="en-AU" sz="900"/>
          </a:p>
        </p:txBody>
      </p:sp>
      <p:sp>
        <p:nvSpPr>
          <p:cNvPr id="14"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15"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16" name="Picture Placeholder 8"/>
          <p:cNvSpPr>
            <a:spLocks noGrp="1"/>
          </p:cNvSpPr>
          <p:nvPr>
            <p:ph type="pic" sz="quarter" idx="14" hasCustomPrompt="1"/>
          </p:nvPr>
        </p:nvSpPr>
        <p:spPr>
          <a:xfrm>
            <a:off x="7882031" y="1969049"/>
            <a:ext cx="3462479" cy="2145752"/>
          </a:xfrm>
          <a:solidFill>
            <a:schemeClr val="bg1">
              <a:lumMod val="95000"/>
            </a:schemeClr>
          </a:solidFill>
        </p:spPr>
        <p:txBody>
          <a:bodyPr>
            <a:normAutofit/>
          </a:bodyPr>
          <a:lstStyle>
            <a:lvl1pPr>
              <a:defRPr sz="1550"/>
            </a:lvl1pPr>
          </a:lstStyle>
          <a:p>
            <a:r>
              <a:rPr lang="id-ID"/>
              <a:t>Pic</a:t>
            </a:r>
            <a:endParaRPr lang="en-AU"/>
          </a:p>
        </p:txBody>
      </p:sp>
      <p:sp>
        <p:nvSpPr>
          <p:cNvPr id="17" name="Text Placeholder 33"/>
          <p:cNvSpPr>
            <a:spLocks noGrp="1"/>
          </p:cNvSpPr>
          <p:nvPr>
            <p:ph type="body" sz="quarter" idx="26" hasCustomPrompt="1"/>
          </p:nvPr>
        </p:nvSpPr>
        <p:spPr>
          <a:xfrm>
            <a:off x="4031972" y="1969051"/>
            <a:ext cx="3563112" cy="275165"/>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9" name="Text Placeholder 33"/>
          <p:cNvSpPr>
            <a:spLocks noGrp="1"/>
          </p:cNvSpPr>
          <p:nvPr>
            <p:ph type="body" sz="quarter" idx="28" hasCustomPrompt="1"/>
          </p:nvPr>
        </p:nvSpPr>
        <p:spPr>
          <a:xfrm>
            <a:off x="7882030" y="4278172"/>
            <a:ext cx="3489813" cy="730889"/>
          </a:xfrm>
        </p:spPr>
        <p:txBody>
          <a:bodyPr>
            <a:noAutofit/>
          </a:bodyPr>
          <a:lstStyle>
            <a:lvl1pPr algn="l">
              <a:defRPr sz="950" b="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47" name="Text Placeholder 33"/>
          <p:cNvSpPr>
            <a:spLocks noGrp="1"/>
          </p:cNvSpPr>
          <p:nvPr>
            <p:ph type="body" sz="quarter" idx="29" hasCustomPrompt="1"/>
          </p:nvPr>
        </p:nvSpPr>
        <p:spPr>
          <a:xfrm>
            <a:off x="4031972" y="2350050"/>
            <a:ext cx="3563112" cy="1645524"/>
          </a:xfrm>
        </p:spPr>
        <p:txBody>
          <a:bodyPr>
            <a:noAutofit/>
          </a:bodyPr>
          <a:lstStyle>
            <a:lvl1pPr algn="l">
              <a:lnSpc>
                <a:spcPct val="150000"/>
              </a:lnSpc>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5512844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28612"/>
            <a:ext cx="5030728" cy="528638"/>
          </a:xfrm>
        </p:spPr>
        <p:txBody>
          <a:bodyPr>
            <a:noAutofit/>
          </a:bodyPr>
          <a:lstStyle>
            <a:lvl1pPr algn="l">
              <a:defRPr sz="2750">
                <a:solidFill>
                  <a:schemeClr val="tx1">
                    <a:lumMod val="75000"/>
                    <a:lumOff val="25000"/>
                  </a:schemeClr>
                </a:solidFill>
              </a:defRPr>
            </a:lvl1pPr>
          </a:lstStyle>
          <a:p>
            <a:endParaRPr lang="en-US"/>
          </a:p>
        </p:txBody>
      </p:sp>
      <p:sp>
        <p:nvSpPr>
          <p:cNvPr id="3" name="Content Placeholder 2"/>
          <p:cNvSpPr>
            <a:spLocks noGrp="1"/>
          </p:cNvSpPr>
          <p:nvPr>
            <p:ph idx="1"/>
          </p:nvPr>
        </p:nvSpPr>
        <p:spPr>
          <a:xfrm>
            <a:off x="838201" y="857250"/>
            <a:ext cx="5030728" cy="22860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cxnSp>
        <p:nvCxnSpPr>
          <p:cNvPr id="8" name="Straight Connector 7"/>
          <p:cNvCxnSpPr/>
          <p:nvPr userDrawn="1"/>
        </p:nvCxnSpPr>
        <p:spPr>
          <a:xfrm>
            <a:off x="838200" y="1200150"/>
            <a:ext cx="27432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708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728662"/>
            <a:ext cx="11371842" cy="5436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5" tIns="22846" rIns="45695" bIns="22846" rtlCol="0" anchor="ctr"/>
          <a:lstStyle/>
          <a:p>
            <a:pPr algn="ctr"/>
            <a:endParaRPr lang="en-AU" sz="900"/>
          </a:p>
        </p:txBody>
      </p:sp>
      <p:sp>
        <p:nvSpPr>
          <p:cNvPr id="14" name="Picture Placeholder 13"/>
          <p:cNvSpPr>
            <a:spLocks noGrp="1"/>
          </p:cNvSpPr>
          <p:nvPr>
            <p:ph type="pic" sz="quarter" idx="13" hasCustomPrompt="1"/>
          </p:nvPr>
        </p:nvSpPr>
        <p:spPr>
          <a:xfrm>
            <a:off x="-174855" y="932262"/>
            <a:ext cx="11273641" cy="5016897"/>
          </a:xfrm>
          <a:custGeom>
            <a:avLst/>
            <a:gdLst>
              <a:gd name="connsiteX0" fmla="*/ 0 w 22591060"/>
              <a:gd name="connsiteY0" fmla="*/ 0 h 10033794"/>
              <a:gd name="connsiteX1" fmla="*/ 22591060 w 22591060"/>
              <a:gd name="connsiteY1" fmla="*/ 0 h 10033794"/>
              <a:gd name="connsiteX2" fmla="*/ 22591060 w 22591060"/>
              <a:gd name="connsiteY2" fmla="*/ 10033794 h 10033794"/>
              <a:gd name="connsiteX3" fmla="*/ 0 w 22591060"/>
              <a:gd name="connsiteY3" fmla="*/ 10033794 h 10033794"/>
            </a:gdLst>
            <a:ahLst/>
            <a:cxnLst>
              <a:cxn ang="0">
                <a:pos x="connsiteX0" y="connsiteY0"/>
              </a:cxn>
              <a:cxn ang="0">
                <a:pos x="connsiteX1" y="connsiteY1"/>
              </a:cxn>
              <a:cxn ang="0">
                <a:pos x="connsiteX2" y="connsiteY2"/>
              </a:cxn>
              <a:cxn ang="0">
                <a:pos x="connsiteX3" y="connsiteY3"/>
              </a:cxn>
            </a:cxnLst>
            <a:rect l="l" t="t" r="r" b="b"/>
            <a:pathLst>
              <a:path w="22591060" h="10033794">
                <a:moveTo>
                  <a:pt x="0" y="0"/>
                </a:moveTo>
                <a:lnTo>
                  <a:pt x="22591060" y="0"/>
                </a:lnTo>
                <a:lnTo>
                  <a:pt x="22591060" y="10033794"/>
                </a:lnTo>
                <a:lnTo>
                  <a:pt x="0" y="10033794"/>
                </a:lnTo>
                <a:close/>
              </a:path>
            </a:pathLst>
          </a:custGeom>
          <a:solidFill>
            <a:schemeClr val="bg1">
              <a:lumMod val="95000"/>
            </a:schemeClr>
          </a:solidFill>
        </p:spPr>
        <p:txBody>
          <a:bodyPr wrap="square">
            <a:noAutofit/>
          </a:bodyPr>
          <a:lstStyle>
            <a:lvl1pPr algn="r">
              <a:defRPr sz="1200" baseline="0"/>
            </a:lvl1pPr>
          </a:lstStyle>
          <a:p>
            <a:r>
              <a:rPr lang="id-ID"/>
              <a:t>Pic here</a:t>
            </a:r>
            <a:endParaRPr lang="en-AU"/>
          </a:p>
        </p:txBody>
      </p:sp>
      <p:sp>
        <p:nvSpPr>
          <p:cNvPr id="15" name="Picture Placeholder 14"/>
          <p:cNvSpPr>
            <a:spLocks noGrp="1"/>
          </p:cNvSpPr>
          <p:nvPr>
            <p:ph type="pic" sz="quarter" idx="14" hasCustomPrompt="1"/>
          </p:nvPr>
        </p:nvSpPr>
        <p:spPr>
          <a:xfrm>
            <a:off x="-174857" y="932262"/>
            <a:ext cx="11273640" cy="5016897"/>
          </a:xfrm>
          <a:custGeom>
            <a:avLst/>
            <a:gdLst>
              <a:gd name="connsiteX0" fmla="*/ 0 w 22591060"/>
              <a:gd name="connsiteY0" fmla="*/ 0 h 10033794"/>
              <a:gd name="connsiteX1" fmla="*/ 22591060 w 22591060"/>
              <a:gd name="connsiteY1" fmla="*/ 0 h 10033794"/>
              <a:gd name="connsiteX2" fmla="*/ 22591060 w 22591060"/>
              <a:gd name="connsiteY2" fmla="*/ 10033794 h 10033794"/>
              <a:gd name="connsiteX3" fmla="*/ 0 w 22591060"/>
              <a:gd name="connsiteY3" fmla="*/ 10033794 h 10033794"/>
            </a:gdLst>
            <a:ahLst/>
            <a:cxnLst>
              <a:cxn ang="0">
                <a:pos x="connsiteX0" y="connsiteY0"/>
              </a:cxn>
              <a:cxn ang="0">
                <a:pos x="connsiteX1" y="connsiteY1"/>
              </a:cxn>
              <a:cxn ang="0">
                <a:pos x="connsiteX2" y="connsiteY2"/>
              </a:cxn>
              <a:cxn ang="0">
                <a:pos x="connsiteX3" y="connsiteY3"/>
              </a:cxn>
            </a:cxnLst>
            <a:rect l="l" t="t" r="r" b="b"/>
            <a:pathLst>
              <a:path w="22591060" h="10033794">
                <a:moveTo>
                  <a:pt x="0" y="0"/>
                </a:moveTo>
                <a:lnTo>
                  <a:pt x="22591060" y="0"/>
                </a:lnTo>
                <a:lnTo>
                  <a:pt x="22591060" y="10033794"/>
                </a:lnTo>
                <a:lnTo>
                  <a:pt x="0" y="10033794"/>
                </a:lnTo>
                <a:close/>
              </a:path>
            </a:pathLst>
          </a:custGeom>
          <a:solidFill>
            <a:schemeClr val="bg1">
              <a:alpha val="88000"/>
            </a:schemeClr>
          </a:solidFill>
        </p:spPr>
        <p:txBody>
          <a:bodyPr wrap="square">
            <a:noAutofit/>
          </a:bodyPr>
          <a:lstStyle>
            <a:lvl1pPr>
              <a:defRPr sz="950"/>
            </a:lvl1pPr>
          </a:lstStyle>
          <a:p>
            <a:r>
              <a:rPr lang="id-ID"/>
              <a:t>-</a:t>
            </a:r>
            <a:endParaRPr lang="en-AU"/>
          </a:p>
        </p:txBody>
      </p:sp>
      <p:sp>
        <p:nvSpPr>
          <p:cNvPr id="2" name="Title 1"/>
          <p:cNvSpPr>
            <a:spLocks noGrp="1"/>
          </p:cNvSpPr>
          <p:nvPr>
            <p:ph type="title"/>
          </p:nvPr>
        </p:nvSpPr>
        <p:spPr>
          <a:xfrm>
            <a:off x="801896" y="1387946"/>
            <a:ext cx="5257800" cy="723245"/>
          </a:xfrm>
        </p:spPr>
        <p:txBody>
          <a:bodyPr/>
          <a:lstStyle>
            <a:lvl1pPr algn="l">
              <a:defRPr>
                <a:solidFill>
                  <a:schemeClr val="tx1">
                    <a:lumMod val="75000"/>
                    <a:lumOff val="25000"/>
                  </a:schemeClr>
                </a:solidFill>
              </a:defRPr>
            </a:lvl1pPr>
          </a:lstStyle>
          <a:p>
            <a:endParaRPr lang="en-US"/>
          </a:p>
        </p:txBody>
      </p:sp>
      <p:sp>
        <p:nvSpPr>
          <p:cNvPr id="3" name="Content Placeholder 2"/>
          <p:cNvSpPr>
            <a:spLocks noGrp="1"/>
          </p:cNvSpPr>
          <p:nvPr>
            <p:ph idx="1"/>
          </p:nvPr>
        </p:nvSpPr>
        <p:spPr>
          <a:xfrm>
            <a:off x="801896" y="1130394"/>
            <a:ext cx="5257800" cy="36223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34483790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14325"/>
            <a:ext cx="5030728" cy="528638"/>
          </a:xfrm>
        </p:spPr>
        <p:txBody>
          <a:bodyPr>
            <a:noAutofit/>
          </a:bodyPr>
          <a:lstStyle>
            <a:lvl1pPr algn="l">
              <a:defRPr sz="2750">
                <a:solidFill>
                  <a:schemeClr val="tx1">
                    <a:lumMod val="75000"/>
                    <a:lumOff val="25000"/>
                  </a:schemeClr>
                </a:solidFill>
              </a:defRPr>
            </a:lvl1pPr>
          </a:lstStyle>
          <a:p>
            <a:endParaRPr lang="en-US"/>
          </a:p>
        </p:txBody>
      </p:sp>
      <p:sp>
        <p:nvSpPr>
          <p:cNvPr id="3" name="Content Placeholder 2"/>
          <p:cNvSpPr>
            <a:spLocks noGrp="1"/>
          </p:cNvSpPr>
          <p:nvPr>
            <p:ph idx="1"/>
          </p:nvPr>
        </p:nvSpPr>
        <p:spPr>
          <a:xfrm>
            <a:off x="838201" y="842963"/>
            <a:ext cx="5030728" cy="22860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cxnSp>
        <p:nvCxnSpPr>
          <p:cNvPr id="8" name="Straight Connector 7"/>
          <p:cNvCxnSpPr/>
          <p:nvPr userDrawn="1"/>
        </p:nvCxnSpPr>
        <p:spPr>
          <a:xfrm>
            <a:off x="838200" y="1185863"/>
            <a:ext cx="27432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hasCustomPrompt="1"/>
          </p:nvPr>
        </p:nvSpPr>
        <p:spPr>
          <a:xfrm>
            <a:off x="2618850" y="1959158"/>
            <a:ext cx="1469431" cy="1469048"/>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950"/>
            </a:lvl1pPr>
          </a:lstStyle>
          <a:p>
            <a:r>
              <a:rPr lang="id-ID"/>
              <a:t>Image here</a:t>
            </a:r>
            <a:endParaRPr lang="en-AU"/>
          </a:p>
        </p:txBody>
      </p:sp>
    </p:spTree>
    <p:extLst>
      <p:ext uri="{BB962C8B-B14F-4D97-AF65-F5344CB8AC3E}">
        <p14:creationId xmlns:p14="http://schemas.microsoft.com/office/powerpoint/2010/main" val="2766592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0" y="0"/>
            <a:ext cx="7401794" cy="6858000"/>
          </a:xfrm>
          <a:solidFill>
            <a:schemeClr val="bg1">
              <a:lumMod val="95000"/>
            </a:schemeClr>
          </a:solidFill>
        </p:spPr>
        <p:txBody>
          <a:bodyPr>
            <a:normAutofit/>
          </a:bodyPr>
          <a:lstStyle>
            <a:lvl1pPr>
              <a:defRPr sz="1550"/>
            </a:lvl1pPr>
          </a:lstStyle>
          <a:p>
            <a:r>
              <a:rPr lang="id-ID"/>
              <a:t>Pic</a:t>
            </a:r>
            <a:endParaRPr lang="en-AU"/>
          </a:p>
        </p:txBody>
      </p:sp>
      <p:sp>
        <p:nvSpPr>
          <p:cNvPr id="11" name="Picture Placeholder 8"/>
          <p:cNvSpPr>
            <a:spLocks noGrp="1"/>
          </p:cNvSpPr>
          <p:nvPr>
            <p:ph type="pic" sz="quarter" idx="15" hasCustomPrompt="1"/>
          </p:nvPr>
        </p:nvSpPr>
        <p:spPr>
          <a:xfrm>
            <a:off x="7401795" y="0"/>
            <a:ext cx="4790205" cy="6858000"/>
          </a:xfrm>
          <a:solidFill>
            <a:schemeClr val="bg1">
              <a:alpha val="50000"/>
            </a:schemeClr>
          </a:solidFill>
        </p:spPr>
        <p:txBody>
          <a:bodyPr>
            <a:normAutofit/>
          </a:bodyPr>
          <a:lstStyle>
            <a:lvl1pPr>
              <a:defRPr sz="1550"/>
            </a:lvl1pPr>
          </a:lstStyle>
          <a:p>
            <a:r>
              <a:rPr lang="id-ID"/>
              <a:t>No pic</a:t>
            </a:r>
            <a:endParaRPr lang="en-AU"/>
          </a:p>
        </p:txBody>
      </p:sp>
      <p:sp>
        <p:nvSpPr>
          <p:cNvPr id="2" name="Title 1"/>
          <p:cNvSpPr>
            <a:spLocks noGrp="1"/>
          </p:cNvSpPr>
          <p:nvPr>
            <p:ph type="title"/>
          </p:nvPr>
        </p:nvSpPr>
        <p:spPr>
          <a:xfrm>
            <a:off x="8153401" y="1465943"/>
            <a:ext cx="3200400" cy="1105014"/>
          </a:xfrm>
        </p:spPr>
        <p:txBody>
          <a:bodyPr>
            <a:noAutofit/>
          </a:bodyPr>
          <a:lstStyle>
            <a:lvl1pPr algn="l">
              <a:defRPr sz="4400">
                <a:solidFill>
                  <a:schemeClr val="tx1">
                    <a:lumMod val="75000"/>
                    <a:lumOff val="25000"/>
                  </a:schemeClr>
                </a:solidFill>
              </a:defRPr>
            </a:lvl1pPr>
          </a:lstStyle>
          <a:p>
            <a:endParaRPr lang="en-US"/>
          </a:p>
        </p:txBody>
      </p:sp>
      <p:sp>
        <p:nvSpPr>
          <p:cNvPr id="3" name="Content Placeholder 2"/>
          <p:cNvSpPr>
            <a:spLocks noGrp="1"/>
          </p:cNvSpPr>
          <p:nvPr>
            <p:ph idx="1"/>
          </p:nvPr>
        </p:nvSpPr>
        <p:spPr>
          <a:xfrm>
            <a:off x="8188873" y="2437607"/>
            <a:ext cx="3164929" cy="22860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Tree>
    <p:extLst>
      <p:ext uri="{BB962C8B-B14F-4D97-AF65-F5344CB8AC3E}">
        <p14:creationId xmlns:p14="http://schemas.microsoft.com/office/powerpoint/2010/main" val="3086280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8" name="Picture Placeholder 57"/>
          <p:cNvSpPr>
            <a:spLocks noGrp="1"/>
          </p:cNvSpPr>
          <p:nvPr>
            <p:ph type="pic" sz="quarter" idx="10" hasCustomPrompt="1"/>
          </p:nvPr>
        </p:nvSpPr>
        <p:spPr>
          <a:xfrm>
            <a:off x="-114326" y="-117924"/>
            <a:ext cx="3461852" cy="7052127"/>
          </a:xfrm>
          <a:custGeom>
            <a:avLst/>
            <a:gdLst>
              <a:gd name="connsiteX0" fmla="*/ 0 w 6607578"/>
              <a:gd name="connsiteY0" fmla="*/ 0 h 13715999"/>
              <a:gd name="connsiteX1" fmla="*/ 4313204 w 6607578"/>
              <a:gd name="connsiteY1" fmla="*/ 0 h 13715999"/>
              <a:gd name="connsiteX2" fmla="*/ 6607578 w 6607578"/>
              <a:gd name="connsiteY2" fmla="*/ 13715999 h 13715999"/>
              <a:gd name="connsiteX3" fmla="*/ 0 w 6607578"/>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6607578" h="13715999">
                <a:moveTo>
                  <a:pt x="0" y="0"/>
                </a:moveTo>
                <a:lnTo>
                  <a:pt x="4313204" y="0"/>
                </a:lnTo>
                <a:lnTo>
                  <a:pt x="6607578" y="13715999"/>
                </a:lnTo>
                <a:lnTo>
                  <a:pt x="0" y="13715999"/>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61" name="Picture Placeholder 60"/>
          <p:cNvSpPr>
            <a:spLocks noGrp="1"/>
          </p:cNvSpPr>
          <p:nvPr>
            <p:ph type="pic" sz="quarter" idx="11" hasCustomPrompt="1"/>
          </p:nvPr>
        </p:nvSpPr>
        <p:spPr>
          <a:xfrm>
            <a:off x="2008706" y="-117929"/>
            <a:ext cx="4370091" cy="7052128"/>
          </a:xfrm>
          <a:custGeom>
            <a:avLst/>
            <a:gdLst>
              <a:gd name="connsiteX0" fmla="*/ 0 w 8341117"/>
              <a:gd name="connsiteY0" fmla="*/ 0 h 13716000"/>
              <a:gd name="connsiteX1" fmla="*/ 8341117 w 8341117"/>
              <a:gd name="connsiteY1" fmla="*/ 0 h 13716000"/>
              <a:gd name="connsiteX2" fmla="*/ 6046744 w 8341117"/>
              <a:gd name="connsiteY2" fmla="*/ 13716000 h 13716000"/>
              <a:gd name="connsiteX3" fmla="*/ 2294372 w 8341117"/>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8341117" h="13716000">
                <a:moveTo>
                  <a:pt x="0" y="0"/>
                </a:moveTo>
                <a:lnTo>
                  <a:pt x="8341117" y="0"/>
                </a:lnTo>
                <a:lnTo>
                  <a:pt x="6046744" y="13716000"/>
                </a:lnTo>
                <a:lnTo>
                  <a:pt x="2294372" y="13716000"/>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64" name="Picture Placeholder 63"/>
          <p:cNvSpPr>
            <a:spLocks noGrp="1"/>
          </p:cNvSpPr>
          <p:nvPr>
            <p:ph type="pic" sz="quarter" idx="12" hasCustomPrompt="1"/>
          </p:nvPr>
        </p:nvSpPr>
        <p:spPr>
          <a:xfrm>
            <a:off x="5000349" y="-117927"/>
            <a:ext cx="4928029" cy="7052127"/>
          </a:xfrm>
          <a:custGeom>
            <a:avLst/>
            <a:gdLst>
              <a:gd name="connsiteX0" fmla="*/ 2294376 w 9406044"/>
              <a:gd name="connsiteY0" fmla="*/ 0 h 13715999"/>
              <a:gd name="connsiteX1" fmla="*/ 7111676 w 9406044"/>
              <a:gd name="connsiteY1" fmla="*/ 0 h 13715999"/>
              <a:gd name="connsiteX2" fmla="*/ 9406044 w 9406044"/>
              <a:gd name="connsiteY2" fmla="*/ 13715999 h 13715999"/>
              <a:gd name="connsiteX3" fmla="*/ 0 w 9406044"/>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9406044" h="13715999">
                <a:moveTo>
                  <a:pt x="2294376" y="0"/>
                </a:moveTo>
                <a:lnTo>
                  <a:pt x="7111676" y="0"/>
                </a:lnTo>
                <a:lnTo>
                  <a:pt x="9406044" y="13715999"/>
                </a:lnTo>
                <a:lnTo>
                  <a:pt x="0" y="13715999"/>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68" name="Picture Placeholder 67"/>
          <p:cNvSpPr>
            <a:spLocks noGrp="1"/>
          </p:cNvSpPr>
          <p:nvPr>
            <p:ph type="pic" sz="quarter" idx="13" hasCustomPrompt="1"/>
          </p:nvPr>
        </p:nvSpPr>
        <p:spPr>
          <a:xfrm>
            <a:off x="8630949" y="-117927"/>
            <a:ext cx="3618217" cy="7052128"/>
          </a:xfrm>
          <a:custGeom>
            <a:avLst/>
            <a:gdLst>
              <a:gd name="connsiteX0" fmla="*/ 0 w 6906028"/>
              <a:gd name="connsiteY0" fmla="*/ 0 h 13716000"/>
              <a:gd name="connsiteX1" fmla="*/ 6906028 w 6906028"/>
              <a:gd name="connsiteY1" fmla="*/ 0 h 13716000"/>
              <a:gd name="connsiteX2" fmla="*/ 6906028 w 6906028"/>
              <a:gd name="connsiteY2" fmla="*/ 13716000 h 13716000"/>
              <a:gd name="connsiteX3" fmla="*/ 2294372 w 690602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06028" h="13716000">
                <a:moveTo>
                  <a:pt x="0" y="0"/>
                </a:moveTo>
                <a:lnTo>
                  <a:pt x="6906028" y="0"/>
                </a:lnTo>
                <a:lnTo>
                  <a:pt x="6906028" y="13716000"/>
                </a:lnTo>
                <a:lnTo>
                  <a:pt x="2294372" y="13716000"/>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71" name="Picture Placeholder 8"/>
          <p:cNvSpPr>
            <a:spLocks noGrp="1"/>
          </p:cNvSpPr>
          <p:nvPr>
            <p:ph type="pic" sz="quarter" idx="14" hasCustomPrompt="1"/>
          </p:nvPr>
        </p:nvSpPr>
        <p:spPr>
          <a:xfrm>
            <a:off x="-415742" y="-325665"/>
            <a:ext cx="12895156" cy="7467600"/>
          </a:xfrm>
          <a:gradFill flip="none" rotWithShape="1">
            <a:gsLst>
              <a:gs pos="0">
                <a:schemeClr val="accent1">
                  <a:alpha val="45000"/>
                </a:schemeClr>
              </a:gs>
              <a:gs pos="33000">
                <a:schemeClr val="accent2">
                  <a:alpha val="35000"/>
                </a:schemeClr>
              </a:gs>
              <a:gs pos="77000">
                <a:schemeClr val="accent3">
                  <a:alpha val="30000"/>
                </a:schemeClr>
              </a:gs>
              <a:gs pos="100000">
                <a:schemeClr val="accent4">
                  <a:alpha val="30000"/>
                </a:schemeClr>
              </a:gs>
            </a:gsLst>
            <a:path path="circle">
              <a:fillToRect l="100000" t="100000"/>
            </a:path>
            <a:tileRect r="-100000" b="-100000"/>
          </a:gradFill>
        </p:spPr>
        <p:txBody>
          <a:bodyPr>
            <a:normAutofit/>
          </a:bodyPr>
          <a:lstStyle>
            <a:lvl1pPr>
              <a:defRPr sz="1550"/>
            </a:lvl1pPr>
          </a:lstStyle>
          <a:p>
            <a:r>
              <a:rPr lang="id-ID"/>
              <a:t>Pic</a:t>
            </a:r>
            <a:endParaRPr lang="en-AU"/>
          </a:p>
        </p:txBody>
      </p:sp>
      <p:sp>
        <p:nvSpPr>
          <p:cNvPr id="69" name="Title 1"/>
          <p:cNvSpPr>
            <a:spLocks noGrp="1"/>
          </p:cNvSpPr>
          <p:nvPr>
            <p:ph type="title"/>
          </p:nvPr>
        </p:nvSpPr>
        <p:spPr>
          <a:xfrm>
            <a:off x="838201" y="2879729"/>
            <a:ext cx="10515600" cy="549275"/>
          </a:xfrm>
        </p:spPr>
        <p:txBody>
          <a:bodyPr/>
          <a:lstStyle>
            <a:lvl1pPr algn="ctr">
              <a:defRPr>
                <a:solidFill>
                  <a:schemeClr val="tx1">
                    <a:lumMod val="75000"/>
                    <a:lumOff val="25000"/>
                  </a:schemeClr>
                </a:solidFill>
              </a:defRPr>
            </a:lvl1pPr>
          </a:lstStyle>
          <a:p>
            <a:r>
              <a:rPr lang="en-US"/>
              <a:t>Click to edit Master title style</a:t>
            </a:r>
          </a:p>
        </p:txBody>
      </p:sp>
      <p:sp>
        <p:nvSpPr>
          <p:cNvPr id="70" name="Content Placeholder 2"/>
          <p:cNvSpPr>
            <a:spLocks noGrp="1"/>
          </p:cNvSpPr>
          <p:nvPr>
            <p:ph idx="1"/>
          </p:nvPr>
        </p:nvSpPr>
        <p:spPr>
          <a:xfrm>
            <a:off x="838201" y="342900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2087971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09285"/>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838201" y="1000125"/>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
        <p:nvSpPr>
          <p:cNvPr id="7" name="Picture Placeholder 8"/>
          <p:cNvSpPr>
            <a:spLocks noGrp="1"/>
          </p:cNvSpPr>
          <p:nvPr>
            <p:ph type="pic" sz="quarter" idx="14" hasCustomPrompt="1"/>
          </p:nvPr>
        </p:nvSpPr>
        <p:spPr>
          <a:xfrm>
            <a:off x="443032" y="1949824"/>
            <a:ext cx="2539260" cy="2879352"/>
          </a:xfrm>
          <a:solidFill>
            <a:schemeClr val="bg1">
              <a:lumMod val="95000"/>
            </a:schemeClr>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15" hasCustomPrompt="1"/>
          </p:nvPr>
        </p:nvSpPr>
        <p:spPr>
          <a:xfrm>
            <a:off x="3360497" y="1949824"/>
            <a:ext cx="2539260" cy="2879352"/>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16" hasCustomPrompt="1"/>
          </p:nvPr>
        </p:nvSpPr>
        <p:spPr>
          <a:xfrm>
            <a:off x="6277961" y="1949824"/>
            <a:ext cx="2539260" cy="2879352"/>
          </a:xfrm>
          <a:solidFill>
            <a:schemeClr val="bg1">
              <a:lumMod val="95000"/>
            </a:schemeClr>
          </a:solidFill>
        </p:spPr>
        <p:txBody>
          <a:bodyPr>
            <a:normAutofit/>
          </a:bodyPr>
          <a:lstStyle>
            <a:lvl1pPr>
              <a:defRPr sz="1550"/>
            </a:lvl1pPr>
          </a:lstStyle>
          <a:p>
            <a:r>
              <a:rPr lang="id-ID"/>
              <a:t>Pic</a:t>
            </a:r>
            <a:endParaRPr lang="en-AU"/>
          </a:p>
        </p:txBody>
      </p:sp>
      <p:sp>
        <p:nvSpPr>
          <p:cNvPr id="10" name="Picture Placeholder 8"/>
          <p:cNvSpPr>
            <a:spLocks noGrp="1"/>
          </p:cNvSpPr>
          <p:nvPr>
            <p:ph type="pic" sz="quarter" idx="17" hasCustomPrompt="1"/>
          </p:nvPr>
        </p:nvSpPr>
        <p:spPr>
          <a:xfrm>
            <a:off x="9195425" y="1949824"/>
            <a:ext cx="2539260" cy="2879352"/>
          </a:xfrm>
          <a:solidFill>
            <a:schemeClr val="bg1">
              <a:lumMod val="95000"/>
            </a:schemeClr>
          </a:solidFill>
        </p:spPr>
        <p:txBody>
          <a:bodyPr>
            <a:normAutofit/>
          </a:bodyPr>
          <a:lstStyle>
            <a:lvl1pPr>
              <a:defRPr sz="1550"/>
            </a:lvl1pPr>
          </a:lstStyle>
          <a:p>
            <a:r>
              <a:rPr lang="id-ID"/>
              <a:t>Pic</a:t>
            </a:r>
            <a:endParaRPr lang="en-AU"/>
          </a:p>
        </p:txBody>
      </p:sp>
      <p:sp>
        <p:nvSpPr>
          <p:cNvPr id="18" name="Picture Placeholder 17"/>
          <p:cNvSpPr>
            <a:spLocks noGrp="1"/>
          </p:cNvSpPr>
          <p:nvPr>
            <p:ph type="pic" sz="quarter" idx="18" hasCustomPrompt="1"/>
          </p:nvPr>
        </p:nvSpPr>
        <p:spPr>
          <a:xfrm>
            <a:off x="1734005" y="3886201"/>
            <a:ext cx="1337103" cy="307975"/>
          </a:xfrm>
          <a:custGeom>
            <a:avLst/>
            <a:gdLst>
              <a:gd name="connsiteX0" fmla="*/ 88740 w 2673508"/>
              <a:gd name="connsiteY0" fmla="*/ 0 h 615950"/>
              <a:gd name="connsiteX1" fmla="*/ 2584768 w 2673508"/>
              <a:gd name="connsiteY1" fmla="*/ 0 h 615950"/>
              <a:gd name="connsiteX2" fmla="*/ 2673508 w 2673508"/>
              <a:gd name="connsiteY2" fmla="*/ 88740 h 615950"/>
              <a:gd name="connsiteX3" fmla="*/ 2673508 w 2673508"/>
              <a:gd name="connsiteY3" fmla="*/ 527210 h 615950"/>
              <a:gd name="connsiteX4" fmla="*/ 2584768 w 2673508"/>
              <a:gd name="connsiteY4" fmla="*/ 615950 h 615950"/>
              <a:gd name="connsiteX5" fmla="*/ 88740 w 2673508"/>
              <a:gd name="connsiteY5" fmla="*/ 615950 h 615950"/>
              <a:gd name="connsiteX6" fmla="*/ 0 w 2673508"/>
              <a:gd name="connsiteY6" fmla="*/ 527210 h 615950"/>
              <a:gd name="connsiteX7" fmla="*/ 0 w 2673508"/>
              <a:gd name="connsiteY7" fmla="*/ 88740 h 615950"/>
              <a:gd name="connsiteX8" fmla="*/ 88740 w 2673508"/>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8" h="615950">
                <a:moveTo>
                  <a:pt x="88740" y="0"/>
                </a:move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1"/>
          </a:solidFill>
        </p:spPr>
        <p:txBody>
          <a:bodyPr wrap="square">
            <a:noAutofit/>
          </a:bodyPr>
          <a:lstStyle>
            <a:lvl1pPr>
              <a:defRPr sz="950"/>
            </a:lvl1pPr>
          </a:lstStyle>
          <a:p>
            <a:r>
              <a:rPr lang="id-ID"/>
              <a:t>-</a:t>
            </a:r>
            <a:endParaRPr lang="en-AU"/>
          </a:p>
        </p:txBody>
      </p:sp>
      <p:sp>
        <p:nvSpPr>
          <p:cNvPr id="21" name="Picture Placeholder 20"/>
          <p:cNvSpPr>
            <a:spLocks noGrp="1"/>
          </p:cNvSpPr>
          <p:nvPr>
            <p:ph type="pic" sz="quarter" idx="19" hasCustomPrompt="1"/>
          </p:nvPr>
        </p:nvSpPr>
        <p:spPr>
          <a:xfrm>
            <a:off x="4637385" y="3886201"/>
            <a:ext cx="1337103" cy="307975"/>
          </a:xfrm>
          <a:custGeom>
            <a:avLst/>
            <a:gdLst>
              <a:gd name="connsiteX0" fmla="*/ 88740 w 2673508"/>
              <a:gd name="connsiteY0" fmla="*/ 0 h 615950"/>
              <a:gd name="connsiteX1" fmla="*/ 2584768 w 2673508"/>
              <a:gd name="connsiteY1" fmla="*/ 0 h 615950"/>
              <a:gd name="connsiteX2" fmla="*/ 2673508 w 2673508"/>
              <a:gd name="connsiteY2" fmla="*/ 88740 h 615950"/>
              <a:gd name="connsiteX3" fmla="*/ 2673508 w 2673508"/>
              <a:gd name="connsiteY3" fmla="*/ 527210 h 615950"/>
              <a:gd name="connsiteX4" fmla="*/ 2584768 w 2673508"/>
              <a:gd name="connsiteY4" fmla="*/ 615950 h 615950"/>
              <a:gd name="connsiteX5" fmla="*/ 88740 w 2673508"/>
              <a:gd name="connsiteY5" fmla="*/ 615950 h 615950"/>
              <a:gd name="connsiteX6" fmla="*/ 0 w 2673508"/>
              <a:gd name="connsiteY6" fmla="*/ 527210 h 615950"/>
              <a:gd name="connsiteX7" fmla="*/ 0 w 2673508"/>
              <a:gd name="connsiteY7" fmla="*/ 88740 h 615950"/>
              <a:gd name="connsiteX8" fmla="*/ 88740 w 2673508"/>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8" h="615950">
                <a:moveTo>
                  <a:pt x="88740" y="0"/>
                </a:move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2"/>
          </a:solidFill>
        </p:spPr>
        <p:txBody>
          <a:bodyPr wrap="square">
            <a:noAutofit/>
          </a:bodyPr>
          <a:lstStyle>
            <a:lvl1pPr>
              <a:defRPr sz="950"/>
            </a:lvl1pPr>
          </a:lstStyle>
          <a:p>
            <a:r>
              <a:rPr lang="id-ID"/>
              <a:t>-</a:t>
            </a:r>
            <a:endParaRPr lang="en-AU"/>
          </a:p>
        </p:txBody>
      </p:sp>
      <p:sp>
        <p:nvSpPr>
          <p:cNvPr id="24" name="Picture Placeholder 23"/>
          <p:cNvSpPr>
            <a:spLocks noGrp="1"/>
          </p:cNvSpPr>
          <p:nvPr>
            <p:ph type="pic" sz="quarter" idx="20" hasCustomPrompt="1"/>
          </p:nvPr>
        </p:nvSpPr>
        <p:spPr>
          <a:xfrm>
            <a:off x="7547590" y="3886201"/>
            <a:ext cx="1337103" cy="307975"/>
          </a:xfrm>
          <a:custGeom>
            <a:avLst/>
            <a:gdLst>
              <a:gd name="connsiteX0" fmla="*/ 88740 w 2673509"/>
              <a:gd name="connsiteY0" fmla="*/ 0 h 615950"/>
              <a:gd name="connsiteX1" fmla="*/ 2584769 w 2673509"/>
              <a:gd name="connsiteY1" fmla="*/ 0 h 615950"/>
              <a:gd name="connsiteX2" fmla="*/ 2673509 w 2673509"/>
              <a:gd name="connsiteY2" fmla="*/ 88740 h 615950"/>
              <a:gd name="connsiteX3" fmla="*/ 2673509 w 2673509"/>
              <a:gd name="connsiteY3" fmla="*/ 527210 h 615950"/>
              <a:gd name="connsiteX4" fmla="*/ 2584769 w 2673509"/>
              <a:gd name="connsiteY4" fmla="*/ 615950 h 615950"/>
              <a:gd name="connsiteX5" fmla="*/ 88740 w 2673509"/>
              <a:gd name="connsiteY5" fmla="*/ 615950 h 615950"/>
              <a:gd name="connsiteX6" fmla="*/ 0 w 2673509"/>
              <a:gd name="connsiteY6" fmla="*/ 527210 h 615950"/>
              <a:gd name="connsiteX7" fmla="*/ 0 w 2673509"/>
              <a:gd name="connsiteY7" fmla="*/ 88740 h 615950"/>
              <a:gd name="connsiteX8" fmla="*/ 88740 w 2673509"/>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9" h="615950">
                <a:moveTo>
                  <a:pt x="88740" y="0"/>
                </a:moveTo>
                <a:lnTo>
                  <a:pt x="2584769" y="0"/>
                </a:lnTo>
                <a:cubicBezTo>
                  <a:pt x="2633777" y="0"/>
                  <a:pt x="2673509" y="39730"/>
                  <a:pt x="2673509" y="88740"/>
                </a:cubicBezTo>
                <a:lnTo>
                  <a:pt x="2673509" y="527210"/>
                </a:lnTo>
                <a:cubicBezTo>
                  <a:pt x="2673509" y="576220"/>
                  <a:pt x="2633777" y="615950"/>
                  <a:pt x="2584769"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3"/>
          </a:solidFill>
        </p:spPr>
        <p:txBody>
          <a:bodyPr wrap="square">
            <a:noAutofit/>
          </a:bodyPr>
          <a:lstStyle>
            <a:lvl1pPr>
              <a:defRPr sz="950"/>
            </a:lvl1pPr>
          </a:lstStyle>
          <a:p>
            <a:r>
              <a:rPr lang="id-ID"/>
              <a:t>-</a:t>
            </a:r>
            <a:endParaRPr lang="en-AU"/>
          </a:p>
        </p:txBody>
      </p:sp>
      <p:sp>
        <p:nvSpPr>
          <p:cNvPr id="27" name="Picture Placeholder 26"/>
          <p:cNvSpPr>
            <a:spLocks noGrp="1"/>
          </p:cNvSpPr>
          <p:nvPr>
            <p:ph type="pic" sz="quarter" idx="21" hasCustomPrompt="1"/>
          </p:nvPr>
        </p:nvSpPr>
        <p:spPr>
          <a:xfrm>
            <a:off x="10465054" y="3886201"/>
            <a:ext cx="1337103" cy="307975"/>
          </a:xfrm>
          <a:custGeom>
            <a:avLst/>
            <a:gdLst>
              <a:gd name="connsiteX0" fmla="*/ 88740 w 2673508"/>
              <a:gd name="connsiteY0" fmla="*/ 0 h 615950"/>
              <a:gd name="connsiteX1" fmla="*/ 536760 w 2673508"/>
              <a:gd name="connsiteY1" fmla="*/ 0 h 615950"/>
              <a:gd name="connsiteX2" fmla="*/ 859024 w 2673508"/>
              <a:gd name="connsiteY2" fmla="*/ 0 h 615950"/>
              <a:gd name="connsiteX3" fmla="*/ 2584768 w 2673508"/>
              <a:gd name="connsiteY3" fmla="*/ 0 h 615950"/>
              <a:gd name="connsiteX4" fmla="*/ 2673508 w 2673508"/>
              <a:gd name="connsiteY4" fmla="*/ 88740 h 615950"/>
              <a:gd name="connsiteX5" fmla="*/ 2673508 w 2673508"/>
              <a:gd name="connsiteY5" fmla="*/ 527210 h 615950"/>
              <a:gd name="connsiteX6" fmla="*/ 2584768 w 2673508"/>
              <a:gd name="connsiteY6" fmla="*/ 615950 h 615950"/>
              <a:gd name="connsiteX7" fmla="*/ 88740 w 2673508"/>
              <a:gd name="connsiteY7" fmla="*/ 615950 h 615950"/>
              <a:gd name="connsiteX8" fmla="*/ 0 w 2673508"/>
              <a:gd name="connsiteY8" fmla="*/ 527210 h 615950"/>
              <a:gd name="connsiteX9" fmla="*/ 0 w 2673508"/>
              <a:gd name="connsiteY9" fmla="*/ 88740 h 615950"/>
              <a:gd name="connsiteX10" fmla="*/ 88740 w 2673508"/>
              <a:gd name="connsiteY10"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3508" h="615950">
                <a:moveTo>
                  <a:pt x="88740" y="0"/>
                </a:moveTo>
                <a:lnTo>
                  <a:pt x="536760" y="0"/>
                </a:lnTo>
                <a:lnTo>
                  <a:pt x="859024" y="0"/>
                </a:ln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4"/>
          </a:solidFill>
        </p:spPr>
        <p:txBody>
          <a:bodyPr wrap="square">
            <a:noAutofit/>
          </a:bodyPr>
          <a:lstStyle>
            <a:lvl1pPr>
              <a:defRPr sz="950"/>
            </a:lvl1pPr>
          </a:lstStyle>
          <a:p>
            <a:r>
              <a:rPr lang="id-ID"/>
              <a:t>-</a:t>
            </a:r>
            <a:endParaRPr lang="en-AU"/>
          </a:p>
        </p:txBody>
      </p:sp>
      <p:sp>
        <p:nvSpPr>
          <p:cNvPr id="29" name="Text Placeholder 28"/>
          <p:cNvSpPr>
            <a:spLocks noGrp="1"/>
          </p:cNvSpPr>
          <p:nvPr>
            <p:ph type="body" sz="quarter" idx="22" hasCustomPrompt="1"/>
          </p:nvPr>
        </p:nvSpPr>
        <p:spPr>
          <a:xfrm>
            <a:off x="1826101" y="3948907"/>
            <a:ext cx="1156188" cy="182563"/>
          </a:xfrm>
        </p:spPr>
        <p:txBody>
          <a:bodyPr>
            <a:noAutofit/>
          </a:bodyPr>
          <a:lstStyle>
            <a:lvl1pPr>
              <a:defRPr sz="1200">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30" name="Text Placeholder 28"/>
          <p:cNvSpPr>
            <a:spLocks noGrp="1"/>
          </p:cNvSpPr>
          <p:nvPr>
            <p:ph type="body" sz="quarter" idx="23" hasCustomPrompt="1"/>
          </p:nvPr>
        </p:nvSpPr>
        <p:spPr>
          <a:xfrm>
            <a:off x="4725319" y="3948907"/>
            <a:ext cx="1156188" cy="182563"/>
          </a:xfrm>
        </p:spPr>
        <p:txBody>
          <a:bodyPr>
            <a:noAutofit/>
          </a:bodyPr>
          <a:lstStyle>
            <a:lvl1pPr>
              <a:defRPr sz="1200">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31" name="Text Placeholder 28"/>
          <p:cNvSpPr>
            <a:spLocks noGrp="1"/>
          </p:cNvSpPr>
          <p:nvPr>
            <p:ph type="body" sz="quarter" idx="24" hasCustomPrompt="1"/>
          </p:nvPr>
        </p:nvSpPr>
        <p:spPr>
          <a:xfrm>
            <a:off x="7638045" y="3948907"/>
            <a:ext cx="1156188" cy="182563"/>
          </a:xfrm>
        </p:spPr>
        <p:txBody>
          <a:bodyPr>
            <a:noAutofit/>
          </a:bodyPr>
          <a:lstStyle>
            <a:lvl1pPr>
              <a:defRPr sz="1200">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32" name="Text Placeholder 28"/>
          <p:cNvSpPr>
            <a:spLocks noGrp="1"/>
          </p:cNvSpPr>
          <p:nvPr>
            <p:ph type="body" sz="quarter" idx="25" hasCustomPrompt="1"/>
          </p:nvPr>
        </p:nvSpPr>
        <p:spPr>
          <a:xfrm>
            <a:off x="10555510" y="3948907"/>
            <a:ext cx="1156188" cy="182563"/>
          </a:xfrm>
        </p:spPr>
        <p:txBody>
          <a:bodyPr>
            <a:noAutofit/>
          </a:bodyPr>
          <a:lstStyle>
            <a:lvl1pPr>
              <a:defRPr sz="1200">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34" name="Text Placeholder 33"/>
          <p:cNvSpPr>
            <a:spLocks noGrp="1"/>
          </p:cNvSpPr>
          <p:nvPr>
            <p:ph type="body" sz="quarter" idx="26" hasCustomPrompt="1"/>
          </p:nvPr>
        </p:nvSpPr>
        <p:spPr>
          <a:xfrm>
            <a:off x="443032" y="5002216"/>
            <a:ext cx="2539260" cy="207963"/>
          </a:xfrm>
        </p:spPr>
        <p:txBody>
          <a:bodyPr>
            <a:noAutofit/>
          </a:bodyPr>
          <a:lstStyle>
            <a:lvl1pPr algn="ctr">
              <a:defRPr sz="14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35" name="Text Placeholder 33"/>
          <p:cNvSpPr>
            <a:spLocks noGrp="1"/>
          </p:cNvSpPr>
          <p:nvPr>
            <p:ph type="body" sz="quarter" idx="27" hasCustomPrompt="1"/>
          </p:nvPr>
        </p:nvSpPr>
        <p:spPr>
          <a:xfrm>
            <a:off x="443032" y="5307014"/>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6" name="Text Placeholder 33"/>
          <p:cNvSpPr>
            <a:spLocks noGrp="1"/>
          </p:cNvSpPr>
          <p:nvPr>
            <p:ph type="body" sz="quarter" idx="28" hasCustomPrompt="1"/>
          </p:nvPr>
        </p:nvSpPr>
        <p:spPr>
          <a:xfrm>
            <a:off x="3342249" y="5002216"/>
            <a:ext cx="2539260" cy="207963"/>
          </a:xfrm>
        </p:spPr>
        <p:txBody>
          <a:bodyPr>
            <a:noAutofit/>
          </a:bodyPr>
          <a:lstStyle>
            <a:lvl1pPr algn="ctr">
              <a:defRPr sz="14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37" name="Text Placeholder 33"/>
          <p:cNvSpPr>
            <a:spLocks noGrp="1"/>
          </p:cNvSpPr>
          <p:nvPr>
            <p:ph type="body" sz="quarter" idx="29" hasCustomPrompt="1"/>
          </p:nvPr>
        </p:nvSpPr>
        <p:spPr>
          <a:xfrm>
            <a:off x="3342249" y="5307014"/>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8" name="Text Placeholder 33"/>
          <p:cNvSpPr>
            <a:spLocks noGrp="1"/>
          </p:cNvSpPr>
          <p:nvPr>
            <p:ph type="body" sz="quarter" idx="30" hasCustomPrompt="1"/>
          </p:nvPr>
        </p:nvSpPr>
        <p:spPr>
          <a:xfrm>
            <a:off x="6277961" y="5000529"/>
            <a:ext cx="2539260" cy="207963"/>
          </a:xfrm>
        </p:spPr>
        <p:txBody>
          <a:bodyPr>
            <a:noAutofit/>
          </a:bodyPr>
          <a:lstStyle>
            <a:lvl1pPr algn="ctr">
              <a:defRPr sz="14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39" name="Text Placeholder 33"/>
          <p:cNvSpPr>
            <a:spLocks noGrp="1"/>
          </p:cNvSpPr>
          <p:nvPr>
            <p:ph type="body" sz="quarter" idx="31" hasCustomPrompt="1"/>
          </p:nvPr>
        </p:nvSpPr>
        <p:spPr>
          <a:xfrm>
            <a:off x="6277961" y="5305327"/>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40" name="Text Placeholder 33"/>
          <p:cNvSpPr>
            <a:spLocks noGrp="1"/>
          </p:cNvSpPr>
          <p:nvPr>
            <p:ph type="body" sz="quarter" idx="32" hasCustomPrompt="1"/>
          </p:nvPr>
        </p:nvSpPr>
        <p:spPr>
          <a:xfrm>
            <a:off x="9177177" y="5000529"/>
            <a:ext cx="2539260" cy="207963"/>
          </a:xfrm>
        </p:spPr>
        <p:txBody>
          <a:bodyPr>
            <a:noAutofit/>
          </a:bodyPr>
          <a:lstStyle>
            <a:lvl1pPr algn="ctr">
              <a:defRPr sz="14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41" name="Text Placeholder 33"/>
          <p:cNvSpPr>
            <a:spLocks noGrp="1"/>
          </p:cNvSpPr>
          <p:nvPr>
            <p:ph type="body" sz="quarter" idx="33" hasCustomPrompt="1"/>
          </p:nvPr>
        </p:nvSpPr>
        <p:spPr>
          <a:xfrm>
            <a:off x="9177177" y="5305327"/>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2691160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39530"/>
            <a:ext cx="10515600" cy="760599"/>
          </a:xfrm>
        </p:spPr>
        <p:txBody>
          <a:bodyPr/>
          <a:lstStyle>
            <a:lvl1pPr algn="ct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838201" y="1000125"/>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
        <p:nvSpPr>
          <p:cNvPr id="7" name="Picture Placeholder 8"/>
          <p:cNvSpPr>
            <a:spLocks noGrp="1"/>
          </p:cNvSpPr>
          <p:nvPr>
            <p:ph type="pic" sz="quarter" idx="14" hasCustomPrompt="1"/>
          </p:nvPr>
        </p:nvSpPr>
        <p:spPr>
          <a:xfrm>
            <a:off x="801899" y="1989326"/>
            <a:ext cx="2089975" cy="1856535"/>
          </a:xfrm>
          <a:solidFill>
            <a:schemeClr val="bg1">
              <a:lumMod val="95000"/>
            </a:schemeClr>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15" hasCustomPrompt="1"/>
          </p:nvPr>
        </p:nvSpPr>
        <p:spPr>
          <a:xfrm>
            <a:off x="3107082" y="1989326"/>
            <a:ext cx="2089975" cy="1856535"/>
          </a:xfrm>
          <a:solidFill>
            <a:schemeClr val="bg1">
              <a:lumMod val="95000"/>
            </a:schemeClr>
          </a:solidFill>
        </p:spPr>
        <p:txBody>
          <a:bodyPr>
            <a:normAutofit/>
          </a:bodyPr>
          <a:lstStyle>
            <a:lvl1pPr>
              <a:defRPr sz="1550"/>
            </a:lvl1pPr>
          </a:lstStyle>
          <a:p>
            <a:r>
              <a:rPr lang="id-ID"/>
              <a:t>Pic</a:t>
            </a:r>
            <a:endParaRPr lang="en-AU"/>
          </a:p>
        </p:txBody>
      </p:sp>
      <p:sp>
        <p:nvSpPr>
          <p:cNvPr id="11" name="Picture Placeholder 8"/>
          <p:cNvSpPr>
            <a:spLocks noGrp="1"/>
          </p:cNvSpPr>
          <p:nvPr>
            <p:ph type="pic" sz="quarter" idx="16" hasCustomPrompt="1"/>
          </p:nvPr>
        </p:nvSpPr>
        <p:spPr>
          <a:xfrm>
            <a:off x="801899" y="4052050"/>
            <a:ext cx="2089975" cy="1856535"/>
          </a:xfrm>
          <a:solidFill>
            <a:schemeClr val="bg1">
              <a:lumMod val="95000"/>
            </a:schemeClr>
          </a:solidFill>
        </p:spPr>
        <p:txBody>
          <a:bodyPr>
            <a:normAutofit/>
          </a:bodyPr>
          <a:lstStyle>
            <a:lvl1pPr>
              <a:defRPr sz="1550"/>
            </a:lvl1pPr>
          </a:lstStyle>
          <a:p>
            <a:r>
              <a:rPr lang="id-ID"/>
              <a:t>Pic</a:t>
            </a:r>
            <a:endParaRPr lang="en-AU"/>
          </a:p>
        </p:txBody>
      </p:sp>
      <p:sp>
        <p:nvSpPr>
          <p:cNvPr id="12" name="Picture Placeholder 8"/>
          <p:cNvSpPr>
            <a:spLocks noGrp="1"/>
          </p:cNvSpPr>
          <p:nvPr>
            <p:ph type="pic" sz="quarter" idx="17" hasCustomPrompt="1"/>
          </p:nvPr>
        </p:nvSpPr>
        <p:spPr>
          <a:xfrm>
            <a:off x="3107082" y="4052050"/>
            <a:ext cx="2089975" cy="1856535"/>
          </a:xfrm>
          <a:solidFill>
            <a:schemeClr val="bg1">
              <a:lumMod val="95000"/>
            </a:schemeClr>
          </a:solidFill>
        </p:spPr>
        <p:txBody>
          <a:bodyPr>
            <a:normAutofit/>
          </a:bodyPr>
          <a:lstStyle>
            <a:lvl1pPr>
              <a:defRPr sz="1550"/>
            </a:lvl1pPr>
          </a:lstStyle>
          <a:p>
            <a:r>
              <a:rPr lang="id-ID"/>
              <a:t>Pic</a:t>
            </a:r>
            <a:endParaRPr lang="en-AU"/>
          </a:p>
        </p:txBody>
      </p:sp>
      <p:sp>
        <p:nvSpPr>
          <p:cNvPr id="13" name="Text Placeholder 33"/>
          <p:cNvSpPr>
            <a:spLocks noGrp="1"/>
          </p:cNvSpPr>
          <p:nvPr>
            <p:ph type="body" sz="quarter" idx="26" hasCustomPrompt="1"/>
          </p:nvPr>
        </p:nvSpPr>
        <p:spPr>
          <a:xfrm>
            <a:off x="6108707" y="2646552"/>
            <a:ext cx="2539260"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4" name="Text Placeholder 33"/>
          <p:cNvSpPr>
            <a:spLocks noGrp="1"/>
          </p:cNvSpPr>
          <p:nvPr>
            <p:ph type="body" sz="quarter" idx="27" hasCustomPrompt="1"/>
          </p:nvPr>
        </p:nvSpPr>
        <p:spPr>
          <a:xfrm>
            <a:off x="6108707" y="3237674"/>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28" hasCustomPrompt="1"/>
          </p:nvPr>
        </p:nvSpPr>
        <p:spPr>
          <a:xfrm>
            <a:off x="6108707" y="2942115"/>
            <a:ext cx="2539260"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8" name="Text Placeholder 33"/>
          <p:cNvSpPr>
            <a:spLocks noGrp="1"/>
          </p:cNvSpPr>
          <p:nvPr>
            <p:ph type="body" sz="quarter" idx="29" hasCustomPrompt="1"/>
          </p:nvPr>
        </p:nvSpPr>
        <p:spPr>
          <a:xfrm>
            <a:off x="8836274" y="2646552"/>
            <a:ext cx="2539260"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9" name="Text Placeholder 33"/>
          <p:cNvSpPr>
            <a:spLocks noGrp="1"/>
          </p:cNvSpPr>
          <p:nvPr>
            <p:ph type="body" sz="quarter" idx="30" hasCustomPrompt="1"/>
          </p:nvPr>
        </p:nvSpPr>
        <p:spPr>
          <a:xfrm>
            <a:off x="8836274" y="3237674"/>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0" name="Text Placeholder 33"/>
          <p:cNvSpPr>
            <a:spLocks noGrp="1"/>
          </p:cNvSpPr>
          <p:nvPr>
            <p:ph type="body" sz="quarter" idx="31" hasCustomPrompt="1"/>
          </p:nvPr>
        </p:nvSpPr>
        <p:spPr>
          <a:xfrm>
            <a:off x="8836274" y="2942115"/>
            <a:ext cx="2539260"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1" name="Text Placeholder 33"/>
          <p:cNvSpPr>
            <a:spLocks noGrp="1"/>
          </p:cNvSpPr>
          <p:nvPr>
            <p:ph type="body" sz="quarter" idx="32" hasCustomPrompt="1"/>
          </p:nvPr>
        </p:nvSpPr>
        <p:spPr>
          <a:xfrm>
            <a:off x="6105019" y="4048643"/>
            <a:ext cx="2539260"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2" name="Text Placeholder 33"/>
          <p:cNvSpPr>
            <a:spLocks noGrp="1"/>
          </p:cNvSpPr>
          <p:nvPr>
            <p:ph type="body" sz="quarter" idx="33" hasCustomPrompt="1"/>
          </p:nvPr>
        </p:nvSpPr>
        <p:spPr>
          <a:xfrm>
            <a:off x="6105019" y="4639769"/>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3" name="Text Placeholder 33"/>
          <p:cNvSpPr>
            <a:spLocks noGrp="1"/>
          </p:cNvSpPr>
          <p:nvPr>
            <p:ph type="body" sz="quarter" idx="34" hasCustomPrompt="1"/>
          </p:nvPr>
        </p:nvSpPr>
        <p:spPr>
          <a:xfrm>
            <a:off x="6105019" y="4344209"/>
            <a:ext cx="2539260"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4" name="Text Placeholder 33"/>
          <p:cNvSpPr>
            <a:spLocks noGrp="1"/>
          </p:cNvSpPr>
          <p:nvPr>
            <p:ph type="body" sz="quarter" idx="35" hasCustomPrompt="1"/>
          </p:nvPr>
        </p:nvSpPr>
        <p:spPr>
          <a:xfrm>
            <a:off x="8832586" y="4048643"/>
            <a:ext cx="2539260"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5" name="Text Placeholder 33"/>
          <p:cNvSpPr>
            <a:spLocks noGrp="1"/>
          </p:cNvSpPr>
          <p:nvPr>
            <p:ph type="body" sz="quarter" idx="36" hasCustomPrompt="1"/>
          </p:nvPr>
        </p:nvSpPr>
        <p:spPr>
          <a:xfrm>
            <a:off x="8832586" y="4639769"/>
            <a:ext cx="2539260" cy="556758"/>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6" name="Text Placeholder 33"/>
          <p:cNvSpPr>
            <a:spLocks noGrp="1"/>
          </p:cNvSpPr>
          <p:nvPr>
            <p:ph type="body" sz="quarter" idx="37" hasCustomPrompt="1"/>
          </p:nvPr>
        </p:nvSpPr>
        <p:spPr>
          <a:xfrm>
            <a:off x="8832586" y="4344209"/>
            <a:ext cx="2539260"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18804570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64646"/>
            <a:ext cx="10515600" cy="735480"/>
          </a:xfrm>
        </p:spPr>
        <p:txBody>
          <a:bodyPr/>
          <a:lstStyle>
            <a:lvl1pPr algn="ct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838201" y="1000125"/>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
        <p:nvSpPr>
          <p:cNvPr id="10" name="Picture Placeholder 9"/>
          <p:cNvSpPr>
            <a:spLocks noGrp="1"/>
          </p:cNvSpPr>
          <p:nvPr>
            <p:ph type="pic" sz="quarter" idx="13" hasCustomPrompt="1"/>
          </p:nvPr>
        </p:nvSpPr>
        <p:spPr>
          <a:xfrm>
            <a:off x="608250" y="1998572"/>
            <a:ext cx="1686364" cy="168592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1200"/>
            </a:lvl1pPr>
          </a:lstStyle>
          <a:p>
            <a:r>
              <a:rPr lang="id-ID"/>
              <a:t>Pic</a:t>
            </a:r>
            <a:endParaRPr lang="en-AU"/>
          </a:p>
        </p:txBody>
      </p:sp>
      <p:sp>
        <p:nvSpPr>
          <p:cNvPr id="11" name="Picture Placeholder 10"/>
          <p:cNvSpPr>
            <a:spLocks noGrp="1"/>
          </p:cNvSpPr>
          <p:nvPr>
            <p:ph type="pic" sz="quarter" idx="14" hasCustomPrompt="1"/>
          </p:nvPr>
        </p:nvSpPr>
        <p:spPr>
          <a:xfrm>
            <a:off x="2930535" y="1998572"/>
            <a:ext cx="1686364" cy="168592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1200"/>
            </a:lvl1pPr>
          </a:lstStyle>
          <a:p>
            <a:r>
              <a:rPr lang="id-ID"/>
              <a:t>Pic</a:t>
            </a:r>
            <a:endParaRPr lang="en-AU"/>
          </a:p>
        </p:txBody>
      </p:sp>
      <p:sp>
        <p:nvSpPr>
          <p:cNvPr id="12" name="Picture Placeholder 11"/>
          <p:cNvSpPr>
            <a:spLocks noGrp="1"/>
          </p:cNvSpPr>
          <p:nvPr>
            <p:ph type="pic" sz="quarter" idx="15" hasCustomPrompt="1"/>
          </p:nvPr>
        </p:nvSpPr>
        <p:spPr>
          <a:xfrm>
            <a:off x="5252821" y="1998572"/>
            <a:ext cx="1686364" cy="168592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1200"/>
            </a:lvl1pPr>
          </a:lstStyle>
          <a:p>
            <a:r>
              <a:rPr lang="id-ID"/>
              <a:t>Pic</a:t>
            </a:r>
            <a:endParaRPr lang="en-AU"/>
          </a:p>
        </p:txBody>
      </p:sp>
      <p:sp>
        <p:nvSpPr>
          <p:cNvPr id="13" name="Picture Placeholder 12"/>
          <p:cNvSpPr>
            <a:spLocks noGrp="1"/>
          </p:cNvSpPr>
          <p:nvPr>
            <p:ph type="pic" sz="quarter" idx="16" hasCustomPrompt="1"/>
          </p:nvPr>
        </p:nvSpPr>
        <p:spPr>
          <a:xfrm>
            <a:off x="7575102" y="1998572"/>
            <a:ext cx="1686364" cy="168592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1200"/>
            </a:lvl1pPr>
          </a:lstStyle>
          <a:p>
            <a:r>
              <a:rPr lang="id-ID"/>
              <a:t>Pic</a:t>
            </a:r>
            <a:endParaRPr lang="en-AU"/>
          </a:p>
        </p:txBody>
      </p:sp>
      <p:sp>
        <p:nvSpPr>
          <p:cNvPr id="14" name="Picture Placeholder 13"/>
          <p:cNvSpPr>
            <a:spLocks noGrp="1"/>
          </p:cNvSpPr>
          <p:nvPr>
            <p:ph type="pic" sz="quarter" idx="17" hasCustomPrompt="1"/>
          </p:nvPr>
        </p:nvSpPr>
        <p:spPr>
          <a:xfrm>
            <a:off x="9897389" y="1968413"/>
            <a:ext cx="1686364" cy="168592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1200"/>
            </a:lvl1pPr>
          </a:lstStyle>
          <a:p>
            <a:r>
              <a:rPr lang="id-ID"/>
              <a:t>Pic</a:t>
            </a:r>
            <a:endParaRPr lang="en-AU"/>
          </a:p>
        </p:txBody>
      </p:sp>
      <p:sp>
        <p:nvSpPr>
          <p:cNvPr id="15" name="Text Placeholder 33"/>
          <p:cNvSpPr>
            <a:spLocks noGrp="1"/>
          </p:cNvSpPr>
          <p:nvPr>
            <p:ph type="body" sz="quarter" idx="26" hasCustomPrompt="1"/>
          </p:nvPr>
        </p:nvSpPr>
        <p:spPr>
          <a:xfrm>
            <a:off x="483271" y="4037264"/>
            <a:ext cx="1862156"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6" name="Text Placeholder 33"/>
          <p:cNvSpPr>
            <a:spLocks noGrp="1"/>
          </p:cNvSpPr>
          <p:nvPr>
            <p:ph type="body" sz="quarter" idx="27" hasCustomPrompt="1"/>
          </p:nvPr>
        </p:nvSpPr>
        <p:spPr>
          <a:xfrm>
            <a:off x="483271" y="4709071"/>
            <a:ext cx="1862156" cy="911803"/>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28" hasCustomPrompt="1"/>
          </p:nvPr>
        </p:nvSpPr>
        <p:spPr>
          <a:xfrm>
            <a:off x="483271" y="4332827"/>
            <a:ext cx="1862156"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0" name="Text Placeholder 33"/>
          <p:cNvSpPr>
            <a:spLocks noGrp="1"/>
          </p:cNvSpPr>
          <p:nvPr>
            <p:ph type="body" sz="quarter" idx="29" hasCustomPrompt="1"/>
          </p:nvPr>
        </p:nvSpPr>
        <p:spPr>
          <a:xfrm>
            <a:off x="2808254" y="4037264"/>
            <a:ext cx="1862156"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31" name="Text Placeholder 33"/>
          <p:cNvSpPr>
            <a:spLocks noGrp="1"/>
          </p:cNvSpPr>
          <p:nvPr>
            <p:ph type="body" sz="quarter" idx="30" hasCustomPrompt="1"/>
          </p:nvPr>
        </p:nvSpPr>
        <p:spPr>
          <a:xfrm>
            <a:off x="2808254" y="4709071"/>
            <a:ext cx="1862156" cy="911803"/>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2" name="Text Placeholder 33"/>
          <p:cNvSpPr>
            <a:spLocks noGrp="1"/>
          </p:cNvSpPr>
          <p:nvPr>
            <p:ph type="body" sz="quarter" idx="31" hasCustomPrompt="1"/>
          </p:nvPr>
        </p:nvSpPr>
        <p:spPr>
          <a:xfrm>
            <a:off x="2808254" y="4332827"/>
            <a:ext cx="1862156"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3" name="Text Placeholder 33"/>
          <p:cNvSpPr>
            <a:spLocks noGrp="1"/>
          </p:cNvSpPr>
          <p:nvPr>
            <p:ph type="body" sz="quarter" idx="32" hasCustomPrompt="1"/>
          </p:nvPr>
        </p:nvSpPr>
        <p:spPr>
          <a:xfrm>
            <a:off x="5133235" y="4037264"/>
            <a:ext cx="1862156"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34" name="Text Placeholder 33"/>
          <p:cNvSpPr>
            <a:spLocks noGrp="1"/>
          </p:cNvSpPr>
          <p:nvPr>
            <p:ph type="body" sz="quarter" idx="33" hasCustomPrompt="1"/>
          </p:nvPr>
        </p:nvSpPr>
        <p:spPr>
          <a:xfrm>
            <a:off x="5133235" y="4709071"/>
            <a:ext cx="1862156" cy="911803"/>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5" name="Text Placeholder 33"/>
          <p:cNvSpPr>
            <a:spLocks noGrp="1"/>
          </p:cNvSpPr>
          <p:nvPr>
            <p:ph type="body" sz="quarter" idx="34" hasCustomPrompt="1"/>
          </p:nvPr>
        </p:nvSpPr>
        <p:spPr>
          <a:xfrm>
            <a:off x="5133235" y="4332827"/>
            <a:ext cx="1862156"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6" name="Text Placeholder 33"/>
          <p:cNvSpPr>
            <a:spLocks noGrp="1"/>
          </p:cNvSpPr>
          <p:nvPr>
            <p:ph type="body" sz="quarter" idx="35" hasCustomPrompt="1"/>
          </p:nvPr>
        </p:nvSpPr>
        <p:spPr>
          <a:xfrm>
            <a:off x="7458215" y="4022184"/>
            <a:ext cx="1862156"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37" name="Text Placeholder 33"/>
          <p:cNvSpPr>
            <a:spLocks noGrp="1"/>
          </p:cNvSpPr>
          <p:nvPr>
            <p:ph type="body" sz="quarter" idx="36" hasCustomPrompt="1"/>
          </p:nvPr>
        </p:nvSpPr>
        <p:spPr>
          <a:xfrm>
            <a:off x="7458215" y="4693990"/>
            <a:ext cx="1862156" cy="911803"/>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8" name="Text Placeholder 33"/>
          <p:cNvSpPr>
            <a:spLocks noGrp="1"/>
          </p:cNvSpPr>
          <p:nvPr>
            <p:ph type="body" sz="quarter" idx="37" hasCustomPrompt="1"/>
          </p:nvPr>
        </p:nvSpPr>
        <p:spPr>
          <a:xfrm>
            <a:off x="7458215" y="4317746"/>
            <a:ext cx="1862156"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39" name="Text Placeholder 33"/>
          <p:cNvSpPr>
            <a:spLocks noGrp="1"/>
          </p:cNvSpPr>
          <p:nvPr>
            <p:ph type="body" sz="quarter" idx="38" hasCustomPrompt="1"/>
          </p:nvPr>
        </p:nvSpPr>
        <p:spPr>
          <a:xfrm>
            <a:off x="9783195" y="4037264"/>
            <a:ext cx="1862156" cy="207963"/>
          </a:xfrm>
        </p:spPr>
        <p:txBody>
          <a:bodyPr>
            <a:noAutofit/>
          </a:bodyPr>
          <a:lstStyle>
            <a:lvl1pPr algn="ctr">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40" name="Text Placeholder 33"/>
          <p:cNvSpPr>
            <a:spLocks noGrp="1"/>
          </p:cNvSpPr>
          <p:nvPr>
            <p:ph type="body" sz="quarter" idx="39" hasCustomPrompt="1"/>
          </p:nvPr>
        </p:nvSpPr>
        <p:spPr>
          <a:xfrm>
            <a:off x="9783195" y="4709071"/>
            <a:ext cx="1862156" cy="911803"/>
          </a:xfrm>
        </p:spPr>
        <p:txBody>
          <a:bodyPr>
            <a:noAutofit/>
          </a:bodyPr>
          <a:lstStyle>
            <a:lvl1pPr algn="ctr">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41" name="Text Placeholder 33"/>
          <p:cNvSpPr>
            <a:spLocks noGrp="1"/>
          </p:cNvSpPr>
          <p:nvPr>
            <p:ph type="body" sz="quarter" idx="40" hasCustomPrompt="1"/>
          </p:nvPr>
        </p:nvSpPr>
        <p:spPr>
          <a:xfrm>
            <a:off x="9783195" y="4332827"/>
            <a:ext cx="1862156" cy="207963"/>
          </a:xfrm>
        </p:spPr>
        <p:txBody>
          <a:bodyPr>
            <a:noAutofit/>
          </a:bodyPr>
          <a:lstStyle>
            <a:lvl1pPr algn="ctr">
              <a:defRPr sz="1200" i="1">
                <a:solidFill>
                  <a:schemeClr val="tx1">
                    <a:lumMod val="75000"/>
                    <a:lumOff val="25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20381356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47942"/>
            <a:ext cx="5030728" cy="528638"/>
          </a:xfrm>
        </p:spPr>
        <p:txBody>
          <a:bodyPr>
            <a:noAutofit/>
          </a:bodyPr>
          <a:lstStyle>
            <a:lvl1pPr algn="l">
              <a:defRPr sz="2750">
                <a:solidFill>
                  <a:schemeClr val="tx1">
                    <a:lumMod val="75000"/>
                    <a:lumOff val="25000"/>
                  </a:schemeClr>
                </a:solidFill>
              </a:defRPr>
            </a:lvl1pPr>
          </a:lstStyle>
          <a:p>
            <a:endParaRPr lang="en-US"/>
          </a:p>
        </p:txBody>
      </p:sp>
      <p:sp>
        <p:nvSpPr>
          <p:cNvPr id="3" name="Content Placeholder 2"/>
          <p:cNvSpPr>
            <a:spLocks noGrp="1"/>
          </p:cNvSpPr>
          <p:nvPr>
            <p:ph idx="1"/>
          </p:nvPr>
        </p:nvSpPr>
        <p:spPr>
          <a:xfrm>
            <a:off x="838201" y="876580"/>
            <a:ext cx="5030728" cy="228600"/>
          </a:xfrm>
        </p:spPr>
        <p:txBody>
          <a:bodyPr>
            <a:normAutofit/>
          </a:bodyPr>
          <a:lstStyle>
            <a:lvl1pPr marL="0" indent="0" algn="l">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28/05/2025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‹N°›</a:t>
            </a:fld>
            <a:endParaRPr lang="en-AU"/>
          </a:p>
        </p:txBody>
      </p:sp>
      <p:sp>
        <p:nvSpPr>
          <p:cNvPr id="9" name="Picture Placeholder 8"/>
          <p:cNvSpPr>
            <a:spLocks noGrp="1"/>
          </p:cNvSpPr>
          <p:nvPr>
            <p:ph type="pic" sz="quarter" idx="14" hasCustomPrompt="1"/>
          </p:nvPr>
        </p:nvSpPr>
        <p:spPr>
          <a:xfrm>
            <a:off x="0" y="1927274"/>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10" name="Picture Placeholder 8"/>
          <p:cNvSpPr>
            <a:spLocks noGrp="1"/>
          </p:cNvSpPr>
          <p:nvPr>
            <p:ph type="pic" sz="quarter" idx="15" hasCustomPrompt="1"/>
          </p:nvPr>
        </p:nvSpPr>
        <p:spPr>
          <a:xfrm>
            <a:off x="3228135" y="1927274"/>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11" name="Picture Placeholder 8"/>
          <p:cNvSpPr>
            <a:spLocks noGrp="1"/>
          </p:cNvSpPr>
          <p:nvPr>
            <p:ph type="pic" sz="quarter" idx="16" hasCustomPrompt="1"/>
          </p:nvPr>
        </p:nvSpPr>
        <p:spPr>
          <a:xfrm>
            <a:off x="0" y="3783807"/>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13" name="Picture Placeholder 8"/>
          <p:cNvSpPr>
            <a:spLocks noGrp="1"/>
          </p:cNvSpPr>
          <p:nvPr>
            <p:ph type="pic" sz="quarter" idx="17" hasCustomPrompt="1"/>
          </p:nvPr>
        </p:nvSpPr>
        <p:spPr>
          <a:xfrm>
            <a:off x="3228135" y="3783807"/>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16" name="Picture Placeholder 8"/>
          <p:cNvSpPr>
            <a:spLocks noGrp="1"/>
          </p:cNvSpPr>
          <p:nvPr>
            <p:ph type="pic" sz="quarter" idx="23" hasCustomPrompt="1"/>
          </p:nvPr>
        </p:nvSpPr>
        <p:spPr>
          <a:xfrm>
            <a:off x="1964167" y="3487153"/>
            <a:ext cx="1263968" cy="296657"/>
          </a:xfrm>
          <a:solidFill>
            <a:schemeClr val="accent1"/>
          </a:solidFill>
        </p:spPr>
        <p:txBody>
          <a:bodyPr>
            <a:normAutofit/>
          </a:bodyPr>
          <a:lstStyle>
            <a:lvl1pPr>
              <a:defRPr sz="850"/>
            </a:lvl1pPr>
          </a:lstStyle>
          <a:p>
            <a:r>
              <a:rPr lang="id-ID"/>
              <a:t>-</a:t>
            </a:r>
            <a:endParaRPr lang="en-AU"/>
          </a:p>
        </p:txBody>
      </p:sp>
      <p:sp>
        <p:nvSpPr>
          <p:cNvPr id="15" name="Text Placeholder 28"/>
          <p:cNvSpPr>
            <a:spLocks noGrp="1"/>
          </p:cNvSpPr>
          <p:nvPr>
            <p:ph type="body" sz="quarter" idx="22" hasCustomPrompt="1"/>
          </p:nvPr>
        </p:nvSpPr>
        <p:spPr>
          <a:xfrm>
            <a:off x="2023867" y="3536950"/>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7" name="Picture Placeholder 8"/>
          <p:cNvSpPr>
            <a:spLocks noGrp="1"/>
          </p:cNvSpPr>
          <p:nvPr>
            <p:ph type="pic" sz="quarter" idx="24" hasCustomPrompt="1"/>
          </p:nvPr>
        </p:nvSpPr>
        <p:spPr>
          <a:xfrm>
            <a:off x="3228135" y="3783810"/>
            <a:ext cx="1263968" cy="296657"/>
          </a:xfrm>
          <a:solidFill>
            <a:schemeClr val="accent4"/>
          </a:solidFill>
        </p:spPr>
        <p:txBody>
          <a:bodyPr>
            <a:normAutofit/>
          </a:bodyPr>
          <a:lstStyle>
            <a:lvl1pPr>
              <a:defRPr sz="850"/>
            </a:lvl1pPr>
          </a:lstStyle>
          <a:p>
            <a:r>
              <a:rPr lang="id-ID"/>
              <a:t>-</a:t>
            </a:r>
            <a:endParaRPr lang="en-AU"/>
          </a:p>
        </p:txBody>
      </p:sp>
      <p:sp>
        <p:nvSpPr>
          <p:cNvPr id="18" name="Text Placeholder 28"/>
          <p:cNvSpPr>
            <a:spLocks noGrp="1"/>
          </p:cNvSpPr>
          <p:nvPr>
            <p:ph type="body" sz="quarter" idx="25" hasCustomPrompt="1"/>
          </p:nvPr>
        </p:nvSpPr>
        <p:spPr>
          <a:xfrm>
            <a:off x="3287835" y="3833609"/>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9" name="Picture Placeholder 8"/>
          <p:cNvSpPr>
            <a:spLocks noGrp="1"/>
          </p:cNvSpPr>
          <p:nvPr>
            <p:ph type="pic" sz="quarter" idx="26" hasCustomPrompt="1"/>
          </p:nvPr>
        </p:nvSpPr>
        <p:spPr>
          <a:xfrm>
            <a:off x="3228135" y="3487153"/>
            <a:ext cx="1263968" cy="296657"/>
          </a:xfrm>
          <a:solidFill>
            <a:schemeClr val="accent2"/>
          </a:solidFill>
        </p:spPr>
        <p:txBody>
          <a:bodyPr>
            <a:normAutofit/>
          </a:bodyPr>
          <a:lstStyle>
            <a:lvl1pPr>
              <a:defRPr sz="850"/>
            </a:lvl1pPr>
          </a:lstStyle>
          <a:p>
            <a:r>
              <a:rPr lang="id-ID"/>
              <a:t>-</a:t>
            </a:r>
            <a:endParaRPr lang="en-AU"/>
          </a:p>
        </p:txBody>
      </p:sp>
      <p:sp>
        <p:nvSpPr>
          <p:cNvPr id="20" name="Text Placeholder 28"/>
          <p:cNvSpPr>
            <a:spLocks noGrp="1"/>
          </p:cNvSpPr>
          <p:nvPr>
            <p:ph type="body" sz="quarter" idx="27" hasCustomPrompt="1"/>
          </p:nvPr>
        </p:nvSpPr>
        <p:spPr>
          <a:xfrm>
            <a:off x="3287835" y="3536950"/>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21" name="Picture Placeholder 8"/>
          <p:cNvSpPr>
            <a:spLocks noGrp="1"/>
          </p:cNvSpPr>
          <p:nvPr>
            <p:ph type="pic" sz="quarter" idx="28" hasCustomPrompt="1"/>
          </p:nvPr>
        </p:nvSpPr>
        <p:spPr>
          <a:xfrm>
            <a:off x="1964167" y="3783810"/>
            <a:ext cx="1263968" cy="296657"/>
          </a:xfrm>
          <a:solidFill>
            <a:schemeClr val="accent3"/>
          </a:solidFill>
        </p:spPr>
        <p:txBody>
          <a:bodyPr>
            <a:normAutofit/>
          </a:bodyPr>
          <a:lstStyle>
            <a:lvl1pPr>
              <a:defRPr sz="850"/>
            </a:lvl1pPr>
          </a:lstStyle>
          <a:p>
            <a:r>
              <a:rPr lang="id-ID"/>
              <a:t>-</a:t>
            </a:r>
            <a:endParaRPr lang="en-AU"/>
          </a:p>
        </p:txBody>
      </p:sp>
      <p:sp>
        <p:nvSpPr>
          <p:cNvPr id="22" name="Text Placeholder 28"/>
          <p:cNvSpPr>
            <a:spLocks noGrp="1"/>
          </p:cNvSpPr>
          <p:nvPr>
            <p:ph type="body" sz="quarter" idx="29" hasCustomPrompt="1"/>
          </p:nvPr>
        </p:nvSpPr>
        <p:spPr>
          <a:xfrm>
            <a:off x="2023867" y="3833609"/>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Tree>
    <p:extLst>
      <p:ext uri="{BB962C8B-B14F-4D97-AF65-F5344CB8AC3E}">
        <p14:creationId xmlns:p14="http://schemas.microsoft.com/office/powerpoint/2010/main" val="152882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duction to speaker slide">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1" name="Picture Placeholder 23">
            <a:extLst>
              <a:ext uri="{FF2B5EF4-FFF2-40B4-BE49-F238E27FC236}">
                <a16:creationId xmlns:a16="http://schemas.microsoft.com/office/drawing/2014/main" id="{6D4F3ADA-1563-9C1F-B2E8-FAE8170B92D4}"/>
              </a:ext>
            </a:extLst>
          </p:cNvPr>
          <p:cNvSpPr>
            <a:spLocks noGrp="1"/>
          </p:cNvSpPr>
          <p:nvPr>
            <p:ph type="pic" sz="quarter" idx="19" hasCustomPrompt="1"/>
          </p:nvPr>
        </p:nvSpPr>
        <p:spPr>
          <a:xfrm>
            <a:off x="6105288" y="404814"/>
            <a:ext cx="5616205" cy="5903911"/>
          </a:xfrm>
          <a:solidFill>
            <a:schemeClr val="tx1"/>
          </a:solidFill>
        </p:spPr>
        <p:txBody>
          <a:bodyPr anchor="ctr" anchorCtr="1"/>
          <a:lstStyle>
            <a:lvl1pPr>
              <a:defRPr>
                <a:solidFill>
                  <a:schemeClr val="bg1"/>
                </a:solidFill>
              </a:defRPr>
            </a:lvl1pPr>
          </a:lstStyle>
          <a:p>
            <a:r>
              <a:rPr lang="en-US"/>
              <a:t>[insert picture here]</a:t>
            </a:r>
          </a:p>
        </p:txBody>
      </p:sp>
      <p:pic>
        <p:nvPicPr>
          <p:cNvPr id="3" name="Picture 2">
            <a:extLst>
              <a:ext uri="{FF2B5EF4-FFF2-40B4-BE49-F238E27FC236}">
                <a16:creationId xmlns:a16="http://schemas.microsoft.com/office/drawing/2014/main" id="{F5091E48-44C0-C65C-89A2-12BCB2F298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9794" y="404814"/>
            <a:ext cx="1974648" cy="606216"/>
          </a:xfrm>
          <a:prstGeom prst="rect">
            <a:avLst/>
          </a:prstGeom>
        </p:spPr>
      </p:pic>
    </p:spTree>
    <p:extLst>
      <p:ext uri="{BB962C8B-B14F-4D97-AF65-F5344CB8AC3E}">
        <p14:creationId xmlns:p14="http://schemas.microsoft.com/office/powerpoint/2010/main" val="404509963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7" hasCustomPrompt="1"/>
          </p:nvPr>
        </p:nvSpPr>
        <p:spPr>
          <a:xfrm>
            <a:off x="-1" y="0"/>
            <a:ext cx="6115056" cy="2286000"/>
          </a:xfrm>
          <a:solidFill>
            <a:schemeClr val="bg1">
              <a:lumMod val="95000"/>
            </a:schemeClr>
          </a:solidFill>
        </p:spPr>
        <p:txBody>
          <a:bodyPr>
            <a:normAutofit/>
          </a:bodyPr>
          <a:lstStyle>
            <a:lvl1pPr>
              <a:defRPr sz="1550"/>
            </a:lvl1pPr>
          </a:lstStyle>
          <a:p>
            <a:r>
              <a:rPr lang="id-ID"/>
              <a:t>Pic</a:t>
            </a:r>
            <a:endParaRPr lang="en-AU"/>
          </a:p>
        </p:txBody>
      </p:sp>
      <p:sp>
        <p:nvSpPr>
          <p:cNvPr id="7" name="Picture Placeholder 8"/>
          <p:cNvSpPr>
            <a:spLocks noGrp="1"/>
          </p:cNvSpPr>
          <p:nvPr>
            <p:ph type="pic" sz="quarter" idx="18" hasCustomPrompt="1"/>
          </p:nvPr>
        </p:nvSpPr>
        <p:spPr>
          <a:xfrm>
            <a:off x="6076946" y="0"/>
            <a:ext cx="6115056" cy="2286000"/>
          </a:xfrm>
          <a:solidFill>
            <a:schemeClr val="bg1">
              <a:lumMod val="95000"/>
            </a:schemeClr>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19" hasCustomPrompt="1"/>
          </p:nvPr>
        </p:nvSpPr>
        <p:spPr>
          <a:xfrm>
            <a:off x="0"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20" hasCustomPrompt="1"/>
          </p:nvPr>
        </p:nvSpPr>
        <p:spPr>
          <a:xfrm>
            <a:off x="6076946"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0" name="Picture Placeholder 8"/>
          <p:cNvSpPr>
            <a:spLocks noGrp="1"/>
          </p:cNvSpPr>
          <p:nvPr>
            <p:ph type="pic" sz="quarter" idx="21" hasCustomPrompt="1"/>
          </p:nvPr>
        </p:nvSpPr>
        <p:spPr>
          <a:xfrm>
            <a:off x="0" y="4572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1" name="Picture Placeholder 8"/>
          <p:cNvSpPr>
            <a:spLocks noGrp="1"/>
          </p:cNvSpPr>
          <p:nvPr>
            <p:ph type="pic" sz="quarter" idx="22" hasCustomPrompt="1"/>
          </p:nvPr>
        </p:nvSpPr>
        <p:spPr>
          <a:xfrm>
            <a:off x="6067796" y="4572000"/>
            <a:ext cx="6124209" cy="2286000"/>
          </a:xfrm>
          <a:solidFill>
            <a:schemeClr val="bg1">
              <a:lumMod val="95000"/>
            </a:schemeClr>
          </a:solidFill>
        </p:spPr>
        <p:txBody>
          <a:bodyPr>
            <a:normAutofit/>
          </a:bodyPr>
          <a:lstStyle>
            <a:lvl1pPr>
              <a:defRPr sz="1550"/>
            </a:lvl1pPr>
          </a:lstStyle>
          <a:p>
            <a:r>
              <a:rPr lang="id-ID"/>
              <a:t>Pic</a:t>
            </a:r>
            <a:endParaRPr lang="en-AU"/>
          </a:p>
        </p:txBody>
      </p:sp>
      <p:sp>
        <p:nvSpPr>
          <p:cNvPr id="13" name="Picture Placeholder 8"/>
          <p:cNvSpPr>
            <a:spLocks noGrp="1"/>
          </p:cNvSpPr>
          <p:nvPr>
            <p:ph type="pic" sz="quarter" idx="23" hasCustomPrompt="1"/>
          </p:nvPr>
        </p:nvSpPr>
        <p:spPr>
          <a:xfrm>
            <a:off x="2406488" y="994672"/>
            <a:ext cx="1263968" cy="296657"/>
          </a:xfrm>
          <a:solidFill>
            <a:schemeClr val="accent1"/>
          </a:solidFill>
        </p:spPr>
        <p:txBody>
          <a:bodyPr>
            <a:normAutofit/>
          </a:bodyPr>
          <a:lstStyle>
            <a:lvl1pPr>
              <a:defRPr sz="850"/>
            </a:lvl1pPr>
          </a:lstStyle>
          <a:p>
            <a:r>
              <a:rPr lang="id-ID"/>
              <a:t>-</a:t>
            </a:r>
            <a:endParaRPr lang="en-AU"/>
          </a:p>
        </p:txBody>
      </p:sp>
      <p:sp>
        <p:nvSpPr>
          <p:cNvPr id="14" name="Text Placeholder 28"/>
          <p:cNvSpPr>
            <a:spLocks noGrp="1"/>
          </p:cNvSpPr>
          <p:nvPr>
            <p:ph type="body" sz="quarter" idx="24" hasCustomPrompt="1"/>
          </p:nvPr>
        </p:nvSpPr>
        <p:spPr>
          <a:xfrm>
            <a:off x="2466190" y="1044475"/>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5" name="Picture Placeholder 8"/>
          <p:cNvSpPr>
            <a:spLocks noGrp="1"/>
          </p:cNvSpPr>
          <p:nvPr>
            <p:ph type="pic" sz="quarter" idx="25" hasCustomPrompt="1"/>
          </p:nvPr>
        </p:nvSpPr>
        <p:spPr>
          <a:xfrm>
            <a:off x="8502489" y="3280675"/>
            <a:ext cx="1263968" cy="296657"/>
          </a:xfrm>
          <a:solidFill>
            <a:schemeClr val="accent2"/>
          </a:solidFill>
        </p:spPr>
        <p:txBody>
          <a:bodyPr>
            <a:normAutofit/>
          </a:bodyPr>
          <a:lstStyle>
            <a:lvl1pPr>
              <a:defRPr sz="850"/>
            </a:lvl1pPr>
          </a:lstStyle>
          <a:p>
            <a:r>
              <a:rPr lang="id-ID"/>
              <a:t>-</a:t>
            </a:r>
            <a:endParaRPr lang="en-AU"/>
          </a:p>
        </p:txBody>
      </p:sp>
      <p:sp>
        <p:nvSpPr>
          <p:cNvPr id="16" name="Text Placeholder 28"/>
          <p:cNvSpPr>
            <a:spLocks noGrp="1"/>
          </p:cNvSpPr>
          <p:nvPr>
            <p:ph type="body" sz="quarter" idx="26" hasCustomPrompt="1"/>
          </p:nvPr>
        </p:nvSpPr>
        <p:spPr>
          <a:xfrm>
            <a:off x="8562190" y="3330475"/>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7" name="Picture Placeholder 8"/>
          <p:cNvSpPr>
            <a:spLocks noGrp="1"/>
          </p:cNvSpPr>
          <p:nvPr>
            <p:ph type="pic" sz="quarter" idx="27" hasCustomPrompt="1"/>
          </p:nvPr>
        </p:nvSpPr>
        <p:spPr>
          <a:xfrm>
            <a:off x="2454568" y="5566675"/>
            <a:ext cx="1263968" cy="296657"/>
          </a:xfrm>
          <a:solidFill>
            <a:schemeClr val="accent3"/>
          </a:solidFill>
        </p:spPr>
        <p:txBody>
          <a:bodyPr>
            <a:normAutofit/>
          </a:bodyPr>
          <a:lstStyle>
            <a:lvl1pPr>
              <a:defRPr sz="850"/>
            </a:lvl1pPr>
          </a:lstStyle>
          <a:p>
            <a:r>
              <a:rPr lang="id-ID"/>
              <a:t>-</a:t>
            </a:r>
            <a:endParaRPr lang="en-AU"/>
          </a:p>
        </p:txBody>
      </p:sp>
      <p:sp>
        <p:nvSpPr>
          <p:cNvPr id="18" name="Text Placeholder 28"/>
          <p:cNvSpPr>
            <a:spLocks noGrp="1"/>
          </p:cNvSpPr>
          <p:nvPr>
            <p:ph type="body" sz="quarter" idx="28" hasCustomPrompt="1"/>
          </p:nvPr>
        </p:nvSpPr>
        <p:spPr>
          <a:xfrm>
            <a:off x="2514270" y="5616475"/>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Tree>
    <p:extLst>
      <p:ext uri="{BB962C8B-B14F-4D97-AF65-F5344CB8AC3E}">
        <p14:creationId xmlns:p14="http://schemas.microsoft.com/office/powerpoint/2010/main" val="1587037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7" hasCustomPrompt="1"/>
          </p:nvPr>
        </p:nvSpPr>
        <p:spPr>
          <a:xfrm>
            <a:off x="-1" y="0"/>
            <a:ext cx="6115056" cy="2286000"/>
          </a:xfrm>
          <a:solidFill>
            <a:schemeClr val="bg1">
              <a:lumMod val="95000"/>
            </a:schemeClr>
          </a:solidFill>
        </p:spPr>
        <p:txBody>
          <a:bodyPr>
            <a:normAutofit/>
          </a:bodyPr>
          <a:lstStyle>
            <a:lvl1pPr>
              <a:defRPr sz="1550"/>
            </a:lvl1pPr>
          </a:lstStyle>
          <a:p>
            <a:r>
              <a:rPr lang="id-ID"/>
              <a:t>Pic</a:t>
            </a:r>
            <a:endParaRPr lang="en-AU"/>
          </a:p>
        </p:txBody>
      </p:sp>
      <p:sp>
        <p:nvSpPr>
          <p:cNvPr id="7" name="Picture Placeholder 8"/>
          <p:cNvSpPr>
            <a:spLocks noGrp="1"/>
          </p:cNvSpPr>
          <p:nvPr>
            <p:ph type="pic" sz="quarter" idx="18" hasCustomPrompt="1"/>
          </p:nvPr>
        </p:nvSpPr>
        <p:spPr>
          <a:xfrm>
            <a:off x="6076946" y="0"/>
            <a:ext cx="6115056" cy="2286000"/>
          </a:xfrm>
          <a:solidFill>
            <a:schemeClr val="bg1">
              <a:lumMod val="95000"/>
            </a:schemeClr>
          </a:solidFill>
        </p:spPr>
        <p:txBody>
          <a:bodyPr>
            <a:normAutofit/>
          </a:bodyPr>
          <a:lstStyle>
            <a:lvl1pPr>
              <a:defRPr sz="1550"/>
            </a:lvl1pPr>
          </a:lstStyle>
          <a:p>
            <a:r>
              <a:rPr lang="id-ID"/>
              <a:t>Pic</a:t>
            </a:r>
            <a:endParaRPr lang="en-AU"/>
          </a:p>
        </p:txBody>
      </p:sp>
      <p:sp>
        <p:nvSpPr>
          <p:cNvPr id="8" name="Picture Placeholder 8"/>
          <p:cNvSpPr>
            <a:spLocks noGrp="1"/>
          </p:cNvSpPr>
          <p:nvPr>
            <p:ph type="pic" sz="quarter" idx="19" hasCustomPrompt="1"/>
          </p:nvPr>
        </p:nvSpPr>
        <p:spPr>
          <a:xfrm>
            <a:off x="0"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20" hasCustomPrompt="1"/>
          </p:nvPr>
        </p:nvSpPr>
        <p:spPr>
          <a:xfrm>
            <a:off x="6076946"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3" name="Picture Placeholder 8"/>
          <p:cNvSpPr>
            <a:spLocks noGrp="1"/>
          </p:cNvSpPr>
          <p:nvPr>
            <p:ph type="pic" sz="quarter" idx="23" hasCustomPrompt="1"/>
          </p:nvPr>
        </p:nvSpPr>
        <p:spPr>
          <a:xfrm>
            <a:off x="8533447" y="994672"/>
            <a:ext cx="1263968" cy="296657"/>
          </a:xfrm>
          <a:solidFill>
            <a:schemeClr val="accent4"/>
          </a:solidFill>
        </p:spPr>
        <p:txBody>
          <a:bodyPr>
            <a:normAutofit/>
          </a:bodyPr>
          <a:lstStyle>
            <a:lvl1pPr>
              <a:defRPr sz="850"/>
            </a:lvl1pPr>
          </a:lstStyle>
          <a:p>
            <a:r>
              <a:rPr lang="id-ID"/>
              <a:t>-</a:t>
            </a:r>
            <a:endParaRPr lang="en-AU"/>
          </a:p>
        </p:txBody>
      </p:sp>
      <p:sp>
        <p:nvSpPr>
          <p:cNvPr id="14" name="Text Placeholder 28"/>
          <p:cNvSpPr>
            <a:spLocks noGrp="1"/>
          </p:cNvSpPr>
          <p:nvPr>
            <p:ph type="body" sz="quarter" idx="24" hasCustomPrompt="1"/>
          </p:nvPr>
        </p:nvSpPr>
        <p:spPr>
          <a:xfrm>
            <a:off x="8593150" y="1044475"/>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5" name="Picture Placeholder 8"/>
          <p:cNvSpPr>
            <a:spLocks noGrp="1"/>
          </p:cNvSpPr>
          <p:nvPr>
            <p:ph type="pic" sz="quarter" idx="25" hasCustomPrompt="1"/>
          </p:nvPr>
        </p:nvSpPr>
        <p:spPr>
          <a:xfrm>
            <a:off x="2406489" y="3287922"/>
            <a:ext cx="1263968" cy="296657"/>
          </a:xfrm>
          <a:solidFill>
            <a:schemeClr val="accent5"/>
          </a:solidFill>
        </p:spPr>
        <p:txBody>
          <a:bodyPr>
            <a:normAutofit/>
          </a:bodyPr>
          <a:lstStyle>
            <a:lvl1pPr>
              <a:defRPr sz="850"/>
            </a:lvl1pPr>
          </a:lstStyle>
          <a:p>
            <a:r>
              <a:rPr lang="id-ID"/>
              <a:t>-</a:t>
            </a:r>
            <a:endParaRPr lang="en-AU"/>
          </a:p>
        </p:txBody>
      </p:sp>
      <p:sp>
        <p:nvSpPr>
          <p:cNvPr id="16" name="Text Placeholder 28"/>
          <p:cNvSpPr>
            <a:spLocks noGrp="1"/>
          </p:cNvSpPr>
          <p:nvPr>
            <p:ph type="body" sz="quarter" idx="26" hasCustomPrompt="1"/>
          </p:nvPr>
        </p:nvSpPr>
        <p:spPr>
          <a:xfrm>
            <a:off x="2466190" y="3337722"/>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8" name="Text Placeholder 28"/>
          <p:cNvSpPr>
            <a:spLocks noGrp="1"/>
          </p:cNvSpPr>
          <p:nvPr>
            <p:ph type="body" sz="quarter" idx="28" hasCustomPrompt="1"/>
          </p:nvPr>
        </p:nvSpPr>
        <p:spPr>
          <a:xfrm>
            <a:off x="2546093" y="6128548"/>
            <a:ext cx="115618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9" name="Title 1"/>
          <p:cNvSpPr>
            <a:spLocks noGrp="1"/>
          </p:cNvSpPr>
          <p:nvPr>
            <p:ph type="title"/>
          </p:nvPr>
        </p:nvSpPr>
        <p:spPr>
          <a:xfrm>
            <a:off x="819146" y="4733365"/>
            <a:ext cx="10515600" cy="571268"/>
          </a:xfrm>
        </p:spPr>
        <p:txBody>
          <a:bodyPr>
            <a:noAutofit/>
          </a:bodyPr>
          <a:lstStyle>
            <a:lvl1pPr algn="ctr">
              <a:defRPr sz="355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1306562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Picture Placeholder 11"/>
          <p:cNvSpPr>
            <a:spLocks noGrp="1"/>
          </p:cNvSpPr>
          <p:nvPr>
            <p:ph type="pic" sz="quarter" idx="20"/>
          </p:nvPr>
        </p:nvSpPr>
        <p:spPr>
          <a:xfrm>
            <a:off x="-2" y="1"/>
            <a:ext cx="12192000" cy="6827045"/>
          </a:xfrm>
          <a:custGeom>
            <a:avLst/>
            <a:gdLst>
              <a:gd name="connsiteX0" fmla="*/ 21044315 w 24377651"/>
              <a:gd name="connsiteY0" fmla="*/ 0 h 13654090"/>
              <a:gd name="connsiteX1" fmla="*/ 24377651 w 24377651"/>
              <a:gd name="connsiteY1" fmla="*/ 0 h 13654090"/>
              <a:gd name="connsiteX2" fmla="*/ 24377651 w 24377651"/>
              <a:gd name="connsiteY2" fmla="*/ 6596064 h 13654090"/>
              <a:gd name="connsiteX3" fmla="*/ 24377651 w 24377651"/>
              <a:gd name="connsiteY3" fmla="*/ 7058026 h 13654090"/>
              <a:gd name="connsiteX4" fmla="*/ 24377651 w 24377651"/>
              <a:gd name="connsiteY4" fmla="*/ 8215466 h 13654090"/>
              <a:gd name="connsiteX5" fmla="*/ 24225755 w 24377651"/>
              <a:gd name="connsiteY5" fmla="*/ 8190285 h 13654090"/>
              <a:gd name="connsiteX6" fmla="*/ 13604281 w 24377651"/>
              <a:gd name="connsiteY6" fmla="*/ 8984353 h 13654090"/>
              <a:gd name="connsiteX7" fmla="*/ 3421705 w 24377651"/>
              <a:gd name="connsiteY7" fmla="*/ 13581497 h 13654090"/>
              <a:gd name="connsiteX8" fmla="*/ 3333337 w 24377651"/>
              <a:gd name="connsiteY8" fmla="*/ 13654090 h 13654090"/>
              <a:gd name="connsiteX9" fmla="*/ 0 w 24377651"/>
              <a:gd name="connsiteY9" fmla="*/ 13654090 h 13654090"/>
              <a:gd name="connsiteX10" fmla="*/ 0 w 24377651"/>
              <a:gd name="connsiteY10" fmla="*/ 7058026 h 13654090"/>
              <a:gd name="connsiteX11" fmla="*/ 0 w 24377651"/>
              <a:gd name="connsiteY11" fmla="*/ 6596064 h 13654090"/>
              <a:gd name="connsiteX12" fmla="*/ 0 w 24377651"/>
              <a:gd name="connsiteY12" fmla="*/ 5438624 h 13654090"/>
              <a:gd name="connsiteX13" fmla="*/ 151900 w 24377651"/>
              <a:gd name="connsiteY13" fmla="*/ 5463805 h 13654090"/>
              <a:gd name="connsiteX14" fmla="*/ 10773373 w 24377651"/>
              <a:gd name="connsiteY14" fmla="*/ 4669737 h 13654090"/>
              <a:gd name="connsiteX15" fmla="*/ 20955947 w 24377651"/>
              <a:gd name="connsiteY15" fmla="*/ 72593 h 1365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77651" h="13654090">
                <a:moveTo>
                  <a:pt x="21044315" y="0"/>
                </a:moveTo>
                <a:lnTo>
                  <a:pt x="24377651" y="0"/>
                </a:lnTo>
                <a:lnTo>
                  <a:pt x="24377651" y="6596064"/>
                </a:lnTo>
                <a:lnTo>
                  <a:pt x="24377651" y="7058026"/>
                </a:lnTo>
                <a:lnTo>
                  <a:pt x="24377651" y="8215466"/>
                </a:lnTo>
                <a:lnTo>
                  <a:pt x="24225755" y="8190285"/>
                </a:lnTo>
                <a:cubicBezTo>
                  <a:pt x="21350995" y="7764068"/>
                  <a:pt x="17583371" y="7995082"/>
                  <a:pt x="13604281" y="8984353"/>
                </a:cubicBezTo>
                <a:cubicBezTo>
                  <a:pt x="9376497" y="10035454"/>
                  <a:pt x="5760500" y="11731103"/>
                  <a:pt x="3421705" y="13581497"/>
                </a:cubicBezTo>
                <a:lnTo>
                  <a:pt x="3333337" y="13654090"/>
                </a:lnTo>
                <a:lnTo>
                  <a:pt x="0" y="13654090"/>
                </a:lnTo>
                <a:lnTo>
                  <a:pt x="0" y="7058026"/>
                </a:lnTo>
                <a:lnTo>
                  <a:pt x="0" y="6596064"/>
                </a:lnTo>
                <a:lnTo>
                  <a:pt x="0" y="5438624"/>
                </a:lnTo>
                <a:lnTo>
                  <a:pt x="151900" y="5463805"/>
                </a:lnTo>
                <a:cubicBezTo>
                  <a:pt x="3026661" y="5890022"/>
                  <a:pt x="6794285" y="5659008"/>
                  <a:pt x="10773373" y="4669737"/>
                </a:cubicBezTo>
                <a:cubicBezTo>
                  <a:pt x="15001157" y="3618636"/>
                  <a:pt x="18617151" y="1922987"/>
                  <a:pt x="20955947" y="72593"/>
                </a:cubicBezTo>
                <a:close/>
              </a:path>
            </a:pathLst>
          </a:custGeom>
          <a:solidFill>
            <a:schemeClr val="bg1">
              <a:lumMod val="95000"/>
            </a:schemeClr>
          </a:solidFill>
        </p:spPr>
        <p:txBody>
          <a:bodyPr wrap="square">
            <a:noAutofit/>
          </a:bodyPr>
          <a:lstStyle/>
          <a:p>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11" name="Picture Placeholder 10"/>
          <p:cNvSpPr>
            <a:spLocks noGrp="1"/>
          </p:cNvSpPr>
          <p:nvPr>
            <p:ph type="pic" sz="quarter" idx="18" hasCustomPrompt="1"/>
          </p:nvPr>
        </p:nvSpPr>
        <p:spPr>
          <a:xfrm>
            <a:off x="-19664720" y="-8686800"/>
            <a:ext cx="12192002" cy="6858000"/>
          </a:xfrm>
          <a:custGeom>
            <a:avLst/>
            <a:gdLst>
              <a:gd name="connsiteX0" fmla="*/ 21044314 w 24377652"/>
              <a:gd name="connsiteY0" fmla="*/ 0 h 13716000"/>
              <a:gd name="connsiteX1" fmla="*/ 24377652 w 24377652"/>
              <a:gd name="connsiteY1" fmla="*/ 0 h 13716000"/>
              <a:gd name="connsiteX2" fmla="*/ 24377652 w 24377652"/>
              <a:gd name="connsiteY2" fmla="*/ 13716000 h 13716000"/>
              <a:gd name="connsiteX3" fmla="*/ 0 w 24377652"/>
              <a:gd name="connsiteY3" fmla="*/ 13716000 h 13716000"/>
              <a:gd name="connsiteX4" fmla="*/ 0 w 24377652"/>
              <a:gd name="connsiteY4" fmla="*/ 5438623 h 13716000"/>
              <a:gd name="connsiteX5" fmla="*/ 151897 w 24377652"/>
              <a:gd name="connsiteY5" fmla="*/ 5463804 h 13716000"/>
              <a:gd name="connsiteX6" fmla="*/ 10773372 w 24377652"/>
              <a:gd name="connsiteY6" fmla="*/ 4669737 h 13716000"/>
              <a:gd name="connsiteX7" fmla="*/ 20955946 w 24377652"/>
              <a:gd name="connsiteY7" fmla="*/ 7259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77652" h="13716000">
                <a:moveTo>
                  <a:pt x="21044314" y="0"/>
                </a:moveTo>
                <a:lnTo>
                  <a:pt x="24377652" y="0"/>
                </a:lnTo>
                <a:lnTo>
                  <a:pt x="24377652" y="13716000"/>
                </a:lnTo>
                <a:lnTo>
                  <a:pt x="0" y="13716000"/>
                </a:lnTo>
                <a:lnTo>
                  <a:pt x="0" y="5438623"/>
                </a:lnTo>
                <a:lnTo>
                  <a:pt x="151897" y="5463804"/>
                </a:lnTo>
                <a:cubicBezTo>
                  <a:pt x="3026659" y="5890022"/>
                  <a:pt x="6794282" y="5659008"/>
                  <a:pt x="10773372" y="4669737"/>
                </a:cubicBezTo>
                <a:cubicBezTo>
                  <a:pt x="15001156" y="3618636"/>
                  <a:pt x="18617150" y="1922987"/>
                  <a:pt x="20955946" y="72593"/>
                </a:cubicBezTo>
                <a:close/>
              </a:path>
            </a:pathLst>
          </a:custGeom>
          <a:solidFill>
            <a:schemeClr val="bg1">
              <a:lumMod val="95000"/>
            </a:schemeClr>
          </a:solidFill>
        </p:spPr>
        <p:txBody>
          <a:bodyPr wrap="square">
            <a:noAutofit/>
          </a:bodyPr>
          <a:lstStyle>
            <a:lvl1pPr>
              <a:defRPr sz="1550"/>
            </a:lvl1pPr>
          </a:lstStyle>
          <a:p>
            <a:r>
              <a:rPr lang="id-ID"/>
              <a:t>Pic</a:t>
            </a:r>
            <a:endParaRPr lang="en-AU"/>
          </a:p>
        </p:txBody>
      </p:sp>
      <p:sp>
        <p:nvSpPr>
          <p:cNvPr id="16" name="Title 1"/>
          <p:cNvSpPr>
            <a:spLocks noGrp="1"/>
          </p:cNvSpPr>
          <p:nvPr>
            <p:ph type="title"/>
          </p:nvPr>
        </p:nvSpPr>
        <p:spPr>
          <a:xfrm>
            <a:off x="838201" y="263236"/>
            <a:ext cx="10515600" cy="778452"/>
          </a:xfrm>
        </p:spPr>
        <p:txBody>
          <a:bodyPr/>
          <a:lstStyle>
            <a:lvl1pPr algn="ctr">
              <a:defRPr>
                <a:solidFill>
                  <a:schemeClr val="tx1">
                    <a:lumMod val="75000"/>
                    <a:lumOff val="25000"/>
                  </a:schemeClr>
                </a:solidFill>
              </a:defRPr>
            </a:lvl1pPr>
          </a:lstStyle>
          <a:p>
            <a:r>
              <a:rPr lang="en-US"/>
              <a:t>Click to edit Master title style</a:t>
            </a:r>
          </a:p>
        </p:txBody>
      </p:sp>
      <p:sp>
        <p:nvSpPr>
          <p:cNvPr id="17" name="Content Placeholder 2"/>
          <p:cNvSpPr>
            <a:spLocks noGrp="1"/>
          </p:cNvSpPr>
          <p:nvPr>
            <p:ph idx="1"/>
          </p:nvPr>
        </p:nvSpPr>
        <p:spPr>
          <a:xfrm>
            <a:off x="838201" y="1041689"/>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18" name="Picture Placeholder 9"/>
          <p:cNvSpPr>
            <a:spLocks noGrp="1"/>
          </p:cNvSpPr>
          <p:nvPr>
            <p:ph type="pic" sz="quarter" idx="13" hasCustomPrompt="1"/>
          </p:nvPr>
        </p:nvSpPr>
        <p:spPr>
          <a:xfrm>
            <a:off x="10027756" y="3673873"/>
            <a:ext cx="1044449" cy="1044178"/>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a:ln w="12700">
            <a:solidFill>
              <a:schemeClr val="bg1"/>
            </a:solidFill>
          </a:ln>
        </p:spPr>
        <p:txBody>
          <a:bodyPr wrap="square">
            <a:noAutofit/>
          </a:bodyPr>
          <a:lstStyle>
            <a:lvl1pPr>
              <a:defRPr sz="1200"/>
            </a:lvl1pPr>
          </a:lstStyle>
          <a:p>
            <a:r>
              <a:rPr lang="id-ID"/>
              <a:t>Pic</a:t>
            </a:r>
            <a:endParaRPr lang="en-AU"/>
          </a:p>
        </p:txBody>
      </p:sp>
    </p:spTree>
    <p:extLst>
      <p:ext uri="{BB962C8B-B14F-4D97-AF65-F5344CB8AC3E}">
        <p14:creationId xmlns:p14="http://schemas.microsoft.com/office/powerpoint/2010/main" val="28250553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695" tIns="22846" rIns="45695" bIns="22846" rtlCol="0" anchor="ctr"/>
          <a:lstStyle/>
          <a:p>
            <a:pPr algn="ctr"/>
            <a:endParaRPr lang="en-AU" sz="900"/>
          </a:p>
        </p:txBody>
      </p:sp>
      <p:sp>
        <p:nvSpPr>
          <p:cNvPr id="10" name="Picture Placeholder 8"/>
          <p:cNvSpPr>
            <a:spLocks noGrp="1"/>
          </p:cNvSpPr>
          <p:nvPr>
            <p:ph type="pic" sz="quarter" idx="17" hasCustomPrompt="1"/>
          </p:nvPr>
        </p:nvSpPr>
        <p:spPr>
          <a:xfrm>
            <a:off x="-1" y="0"/>
            <a:ext cx="6115056" cy="6858000"/>
          </a:xfrm>
          <a:solidFill>
            <a:schemeClr val="bg1">
              <a:lumMod val="95000"/>
            </a:schemeClr>
          </a:solidFill>
        </p:spPr>
        <p:txBody>
          <a:bodyPr>
            <a:normAutofit/>
          </a:bodyPr>
          <a:lstStyle>
            <a:lvl1pPr>
              <a:defRPr sz="155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16" name="Title 1"/>
          <p:cNvSpPr>
            <a:spLocks noGrp="1"/>
          </p:cNvSpPr>
          <p:nvPr>
            <p:ph type="title"/>
          </p:nvPr>
        </p:nvSpPr>
        <p:spPr>
          <a:xfrm>
            <a:off x="801900" y="2674651"/>
            <a:ext cx="4561209" cy="1703387"/>
          </a:xfrm>
          <a:ln>
            <a:solidFill>
              <a:schemeClr val="accent2"/>
            </a:solidFill>
          </a:ln>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87304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7" name="Rectangle 6"/>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695" tIns="22846" rIns="45695" bIns="22846" rtlCol="0" anchor="ctr"/>
          <a:lstStyle/>
          <a:p>
            <a:pPr algn="ctr"/>
            <a:endParaRPr lang="en-AU" sz="900"/>
          </a:p>
        </p:txBody>
      </p:sp>
      <p:sp>
        <p:nvSpPr>
          <p:cNvPr id="8" name="Title 1"/>
          <p:cNvSpPr>
            <a:spLocks noGrp="1"/>
          </p:cNvSpPr>
          <p:nvPr>
            <p:ph type="title"/>
          </p:nvPr>
        </p:nvSpPr>
        <p:spPr>
          <a:xfrm>
            <a:off x="801900" y="2722451"/>
            <a:ext cx="4561209" cy="1703387"/>
          </a:xfrm>
          <a:ln>
            <a:solidFill>
              <a:schemeClr val="bg1"/>
            </a:solidFill>
          </a:ln>
        </p:spPr>
        <p:txBody>
          <a:bodyPr/>
          <a:lstStyle>
            <a:lvl1pPr algn="ctr">
              <a:defRPr>
                <a:solidFill>
                  <a:schemeClr val="bg1"/>
                </a:solidFill>
              </a:defRPr>
            </a:lvl1pPr>
          </a:lstStyle>
          <a:p>
            <a:r>
              <a:rPr lang="en-US"/>
              <a:t>Click to edit Master title style</a:t>
            </a:r>
          </a:p>
        </p:txBody>
      </p:sp>
      <p:sp>
        <p:nvSpPr>
          <p:cNvPr id="10" name="Picture Placeholder 8"/>
          <p:cNvSpPr>
            <a:spLocks noGrp="1"/>
          </p:cNvSpPr>
          <p:nvPr>
            <p:ph type="pic" sz="quarter" idx="17" hasCustomPrompt="1"/>
          </p:nvPr>
        </p:nvSpPr>
        <p:spPr>
          <a:xfrm>
            <a:off x="6096000" y="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1" name="Picture Placeholder 8"/>
          <p:cNvSpPr>
            <a:spLocks noGrp="1"/>
          </p:cNvSpPr>
          <p:nvPr>
            <p:ph type="pic" sz="quarter" idx="21" hasCustomPrompt="1"/>
          </p:nvPr>
        </p:nvSpPr>
        <p:spPr>
          <a:xfrm>
            <a:off x="6096000" y="2286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2" name="Picture Placeholder 8"/>
          <p:cNvSpPr>
            <a:spLocks noGrp="1"/>
          </p:cNvSpPr>
          <p:nvPr>
            <p:ph type="pic" sz="quarter" idx="25" hasCustomPrompt="1"/>
          </p:nvPr>
        </p:nvSpPr>
        <p:spPr>
          <a:xfrm>
            <a:off x="6096000" y="4572000"/>
            <a:ext cx="6096000" cy="2286000"/>
          </a:xfrm>
          <a:solidFill>
            <a:schemeClr val="bg1">
              <a:lumMod val="95000"/>
            </a:schemeClr>
          </a:solidFill>
        </p:spPr>
        <p:txBody>
          <a:bodyPr>
            <a:normAutofit/>
          </a:bodyPr>
          <a:lstStyle>
            <a:lvl1pPr>
              <a:defRPr sz="1550"/>
            </a:lvl1pPr>
          </a:lstStyle>
          <a:p>
            <a:r>
              <a:rPr lang="id-ID"/>
              <a:t>Pic</a:t>
            </a:r>
            <a:endParaRPr lang="en-AU"/>
          </a:p>
        </p:txBody>
      </p:sp>
      <p:sp>
        <p:nvSpPr>
          <p:cNvPr id="13" name="Picture Placeholder 8"/>
          <p:cNvSpPr>
            <a:spLocks noGrp="1"/>
          </p:cNvSpPr>
          <p:nvPr>
            <p:ph type="pic" sz="quarter" idx="26" hasCustomPrompt="1"/>
          </p:nvPr>
        </p:nvSpPr>
        <p:spPr>
          <a:xfrm>
            <a:off x="9275006" y="0"/>
            <a:ext cx="2916996" cy="2286000"/>
          </a:xfrm>
          <a:solidFill>
            <a:schemeClr val="accent2">
              <a:alpha val="70000"/>
            </a:schemeClr>
          </a:solidFill>
        </p:spPr>
        <p:txBody>
          <a:bodyPr>
            <a:normAutofit/>
          </a:bodyPr>
          <a:lstStyle>
            <a:lvl1pPr>
              <a:defRPr sz="1550"/>
            </a:lvl1pPr>
          </a:lstStyle>
          <a:p>
            <a:r>
              <a:rPr lang="id-ID"/>
              <a:t>Pic</a:t>
            </a:r>
            <a:endParaRPr lang="en-AU"/>
          </a:p>
        </p:txBody>
      </p:sp>
      <p:sp>
        <p:nvSpPr>
          <p:cNvPr id="14" name="Picture Placeholder 8"/>
          <p:cNvSpPr>
            <a:spLocks noGrp="1"/>
          </p:cNvSpPr>
          <p:nvPr>
            <p:ph type="pic" sz="quarter" idx="27" hasCustomPrompt="1"/>
          </p:nvPr>
        </p:nvSpPr>
        <p:spPr>
          <a:xfrm>
            <a:off x="9275006" y="2286000"/>
            <a:ext cx="2916996" cy="2286000"/>
          </a:xfrm>
          <a:solidFill>
            <a:schemeClr val="accent3">
              <a:alpha val="70000"/>
            </a:schemeClr>
          </a:solidFill>
        </p:spPr>
        <p:txBody>
          <a:bodyPr>
            <a:normAutofit/>
          </a:bodyPr>
          <a:lstStyle>
            <a:lvl1pPr>
              <a:defRPr sz="1550"/>
            </a:lvl1pPr>
          </a:lstStyle>
          <a:p>
            <a:r>
              <a:rPr lang="id-ID"/>
              <a:t>Pic</a:t>
            </a:r>
            <a:endParaRPr lang="en-AU"/>
          </a:p>
        </p:txBody>
      </p:sp>
      <p:sp>
        <p:nvSpPr>
          <p:cNvPr id="15" name="Picture Placeholder 8"/>
          <p:cNvSpPr>
            <a:spLocks noGrp="1"/>
          </p:cNvSpPr>
          <p:nvPr>
            <p:ph type="pic" sz="quarter" idx="28" hasCustomPrompt="1"/>
          </p:nvPr>
        </p:nvSpPr>
        <p:spPr>
          <a:xfrm>
            <a:off x="9275006" y="4572000"/>
            <a:ext cx="2916996" cy="2286000"/>
          </a:xfrm>
          <a:solidFill>
            <a:schemeClr val="accent4">
              <a:alpha val="70000"/>
            </a:schemeClr>
          </a:solidFill>
        </p:spPr>
        <p:txBody>
          <a:bodyPr>
            <a:normAutofit/>
          </a:bodyPr>
          <a:lstStyle>
            <a:lvl1pPr>
              <a:defRPr sz="1550"/>
            </a:lvl1pPr>
          </a:lstStyle>
          <a:p>
            <a:r>
              <a:rPr lang="id-ID"/>
              <a:t>Pic</a:t>
            </a:r>
            <a:endParaRPr lang="en-AU"/>
          </a:p>
        </p:txBody>
      </p:sp>
      <p:sp>
        <p:nvSpPr>
          <p:cNvPr id="16" name="Text Placeholder 33"/>
          <p:cNvSpPr>
            <a:spLocks noGrp="1"/>
          </p:cNvSpPr>
          <p:nvPr>
            <p:ph type="body" sz="quarter" idx="29" hasCustomPrompt="1"/>
          </p:nvPr>
        </p:nvSpPr>
        <p:spPr>
          <a:xfrm>
            <a:off x="9505026" y="520703"/>
            <a:ext cx="2392532" cy="207963"/>
          </a:xfrm>
        </p:spPr>
        <p:txBody>
          <a:bodyPr>
            <a:noAutofit/>
          </a:bodyPr>
          <a:lstStyle>
            <a:lvl1pPr algn="ctr">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30" hasCustomPrompt="1"/>
          </p:nvPr>
        </p:nvSpPr>
        <p:spPr>
          <a:xfrm>
            <a:off x="9505026" y="825502"/>
            <a:ext cx="2392532" cy="1039585"/>
          </a:xfrm>
        </p:spPr>
        <p:txBody>
          <a:bodyPr>
            <a:noAutofit/>
          </a:bodyPr>
          <a:lstStyle>
            <a:lvl1pPr algn="ctr">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8" name="Text Placeholder 33"/>
          <p:cNvSpPr>
            <a:spLocks noGrp="1"/>
          </p:cNvSpPr>
          <p:nvPr>
            <p:ph type="body" sz="quarter" idx="31" hasCustomPrompt="1"/>
          </p:nvPr>
        </p:nvSpPr>
        <p:spPr>
          <a:xfrm>
            <a:off x="9505026" y="2749553"/>
            <a:ext cx="2392532" cy="207963"/>
          </a:xfrm>
        </p:spPr>
        <p:txBody>
          <a:bodyPr>
            <a:noAutofit/>
          </a:bodyPr>
          <a:lstStyle>
            <a:lvl1pPr algn="ctr">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9" name="Text Placeholder 33"/>
          <p:cNvSpPr>
            <a:spLocks noGrp="1"/>
          </p:cNvSpPr>
          <p:nvPr>
            <p:ph type="body" sz="quarter" idx="32" hasCustomPrompt="1"/>
          </p:nvPr>
        </p:nvSpPr>
        <p:spPr>
          <a:xfrm>
            <a:off x="9505026" y="3054352"/>
            <a:ext cx="2392532" cy="1039585"/>
          </a:xfrm>
        </p:spPr>
        <p:txBody>
          <a:bodyPr>
            <a:noAutofit/>
          </a:bodyPr>
          <a:lstStyle>
            <a:lvl1pPr algn="ctr">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0" name="Text Placeholder 33"/>
          <p:cNvSpPr>
            <a:spLocks noGrp="1"/>
          </p:cNvSpPr>
          <p:nvPr>
            <p:ph type="body" sz="quarter" idx="33" hasCustomPrompt="1"/>
          </p:nvPr>
        </p:nvSpPr>
        <p:spPr>
          <a:xfrm>
            <a:off x="9505026" y="5063903"/>
            <a:ext cx="2392532" cy="207963"/>
          </a:xfrm>
        </p:spPr>
        <p:txBody>
          <a:bodyPr>
            <a:noAutofit/>
          </a:bodyPr>
          <a:lstStyle>
            <a:lvl1pPr algn="ctr">
              <a:defRPr sz="1450">
                <a:solidFill>
                  <a:schemeClr val="bg1"/>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1" name="Text Placeholder 33"/>
          <p:cNvSpPr>
            <a:spLocks noGrp="1"/>
          </p:cNvSpPr>
          <p:nvPr>
            <p:ph type="body" sz="quarter" idx="34" hasCustomPrompt="1"/>
          </p:nvPr>
        </p:nvSpPr>
        <p:spPr>
          <a:xfrm>
            <a:off x="9505026" y="5368704"/>
            <a:ext cx="2392532" cy="1039585"/>
          </a:xfrm>
        </p:spPr>
        <p:txBody>
          <a:bodyPr>
            <a:noAutofit/>
          </a:bodyPr>
          <a:lstStyle>
            <a:lvl1pPr algn="ctr">
              <a:defRPr sz="1200">
                <a:solidFill>
                  <a:schemeClr val="bg1"/>
                </a:solidFill>
                <a:latin typeface="+mn-lt"/>
              </a:defRPr>
            </a:lvl1pPr>
            <a:lvl2pPr>
              <a:defRPr sz="1800"/>
            </a:lvl2pPr>
            <a:lvl3pPr>
              <a:defRPr sz="1450"/>
            </a:lvl3pPr>
            <a:lvl4pPr>
              <a:defRPr sz="1200"/>
            </a:lvl4pPr>
            <a:lvl5pPr>
              <a:defRPr sz="1200"/>
            </a:lvl5pPr>
          </a:lstStyle>
          <a:p>
            <a:pPr lvl="0"/>
            <a:r>
              <a:rPr lang="id-ID"/>
              <a:t>Text</a:t>
            </a:r>
            <a:endParaRPr lang="en-AU"/>
          </a:p>
        </p:txBody>
      </p:sp>
    </p:spTree>
    <p:extLst>
      <p:ext uri="{BB962C8B-B14F-4D97-AF65-F5344CB8AC3E}">
        <p14:creationId xmlns:p14="http://schemas.microsoft.com/office/powerpoint/2010/main" val="28864996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8" name="Picture Placeholder 8"/>
          <p:cNvSpPr>
            <a:spLocks noGrp="1"/>
          </p:cNvSpPr>
          <p:nvPr>
            <p:ph type="pic" sz="quarter" idx="14" hasCustomPrompt="1"/>
          </p:nvPr>
        </p:nvSpPr>
        <p:spPr>
          <a:xfrm>
            <a:off x="1643492" y="2114600"/>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23" hasCustomPrompt="1"/>
          </p:nvPr>
        </p:nvSpPr>
        <p:spPr>
          <a:xfrm>
            <a:off x="3224100" y="3674478"/>
            <a:ext cx="1647526" cy="296657"/>
          </a:xfrm>
          <a:solidFill>
            <a:schemeClr val="accent1"/>
          </a:solidFill>
        </p:spPr>
        <p:txBody>
          <a:bodyPr>
            <a:normAutofit/>
          </a:bodyPr>
          <a:lstStyle>
            <a:lvl1pPr>
              <a:defRPr sz="850"/>
            </a:lvl1pPr>
          </a:lstStyle>
          <a:p>
            <a:r>
              <a:rPr lang="id-ID"/>
              <a:t>-</a:t>
            </a:r>
            <a:endParaRPr lang="en-AU"/>
          </a:p>
        </p:txBody>
      </p:sp>
      <p:sp>
        <p:nvSpPr>
          <p:cNvPr id="10" name="Text Placeholder 28"/>
          <p:cNvSpPr>
            <a:spLocks noGrp="1"/>
          </p:cNvSpPr>
          <p:nvPr>
            <p:ph type="body" sz="quarter" idx="22" hasCustomPrompt="1"/>
          </p:nvPr>
        </p:nvSpPr>
        <p:spPr>
          <a:xfrm>
            <a:off x="3316509" y="3724274"/>
            <a:ext cx="1507038" cy="182563"/>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Tree>
    <p:extLst>
      <p:ext uri="{BB962C8B-B14F-4D97-AF65-F5344CB8AC3E}">
        <p14:creationId xmlns:p14="http://schemas.microsoft.com/office/powerpoint/2010/main" val="1490191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8" name="Picture Placeholder 8"/>
          <p:cNvSpPr>
            <a:spLocks noGrp="1"/>
          </p:cNvSpPr>
          <p:nvPr>
            <p:ph type="pic" sz="quarter" idx="14" hasCustomPrompt="1"/>
          </p:nvPr>
        </p:nvSpPr>
        <p:spPr>
          <a:xfrm>
            <a:off x="1643492" y="2020468"/>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9" name="Picture Placeholder 8"/>
          <p:cNvSpPr>
            <a:spLocks noGrp="1"/>
          </p:cNvSpPr>
          <p:nvPr>
            <p:ph type="pic" sz="quarter" idx="23" hasCustomPrompt="1"/>
          </p:nvPr>
        </p:nvSpPr>
        <p:spPr>
          <a:xfrm>
            <a:off x="3220289" y="3580345"/>
            <a:ext cx="1651336" cy="296657"/>
          </a:xfrm>
          <a:solidFill>
            <a:schemeClr val="accent1"/>
          </a:solidFill>
        </p:spPr>
        <p:txBody>
          <a:bodyPr>
            <a:normAutofit/>
          </a:bodyPr>
          <a:lstStyle>
            <a:lvl1pPr>
              <a:defRPr sz="850"/>
            </a:lvl1pPr>
          </a:lstStyle>
          <a:p>
            <a:r>
              <a:rPr lang="id-ID"/>
              <a:t>-</a:t>
            </a:r>
            <a:endParaRPr lang="en-AU"/>
          </a:p>
        </p:txBody>
      </p:sp>
      <p:sp>
        <p:nvSpPr>
          <p:cNvPr id="10" name="Text Placeholder 28"/>
          <p:cNvSpPr>
            <a:spLocks noGrp="1"/>
          </p:cNvSpPr>
          <p:nvPr>
            <p:ph type="body" sz="quarter" idx="22" hasCustomPrompt="1"/>
          </p:nvPr>
        </p:nvSpPr>
        <p:spPr>
          <a:xfrm>
            <a:off x="3313021" y="3630145"/>
            <a:ext cx="1510525" cy="198905"/>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
        <p:nvSpPr>
          <p:cNvPr id="11" name="Picture Placeholder 8"/>
          <p:cNvSpPr>
            <a:spLocks noGrp="1"/>
          </p:cNvSpPr>
          <p:nvPr>
            <p:ph type="pic" sz="quarter" idx="24" hasCustomPrompt="1"/>
          </p:nvPr>
        </p:nvSpPr>
        <p:spPr>
          <a:xfrm>
            <a:off x="7250240" y="2020468"/>
            <a:ext cx="3228135" cy="1856535"/>
          </a:xfrm>
          <a:solidFill>
            <a:schemeClr val="bg1">
              <a:lumMod val="95000"/>
            </a:schemeClr>
          </a:solidFill>
        </p:spPr>
        <p:txBody>
          <a:bodyPr>
            <a:normAutofit/>
          </a:bodyPr>
          <a:lstStyle>
            <a:lvl1pPr>
              <a:defRPr sz="1550"/>
            </a:lvl1pPr>
          </a:lstStyle>
          <a:p>
            <a:r>
              <a:rPr lang="id-ID"/>
              <a:t>Pic</a:t>
            </a:r>
            <a:endParaRPr lang="en-AU"/>
          </a:p>
        </p:txBody>
      </p:sp>
      <p:sp>
        <p:nvSpPr>
          <p:cNvPr id="14" name="Text Placeholder 33"/>
          <p:cNvSpPr>
            <a:spLocks noGrp="1"/>
          </p:cNvSpPr>
          <p:nvPr>
            <p:ph type="body" sz="quarter" idx="27" hasCustomPrompt="1"/>
          </p:nvPr>
        </p:nvSpPr>
        <p:spPr>
          <a:xfrm>
            <a:off x="1643492" y="4381500"/>
            <a:ext cx="3228135" cy="275432"/>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5" name="Text Placeholder 33"/>
          <p:cNvSpPr>
            <a:spLocks noGrp="1"/>
          </p:cNvSpPr>
          <p:nvPr>
            <p:ph type="body" sz="quarter" idx="28" hasCustomPrompt="1"/>
          </p:nvPr>
        </p:nvSpPr>
        <p:spPr>
          <a:xfrm>
            <a:off x="1643492" y="4721226"/>
            <a:ext cx="3228135" cy="1057460"/>
          </a:xfrm>
        </p:spPr>
        <p:txBody>
          <a:bodyPr>
            <a:noAutofit/>
          </a:bodyPr>
          <a:lstStyle>
            <a:lvl1pPr algn="l">
              <a:lnSpc>
                <a:spcPct val="150000"/>
              </a:lnSpc>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6" name="Text Placeholder 33"/>
          <p:cNvSpPr>
            <a:spLocks noGrp="1"/>
          </p:cNvSpPr>
          <p:nvPr>
            <p:ph type="body" sz="quarter" idx="29" hasCustomPrompt="1"/>
          </p:nvPr>
        </p:nvSpPr>
        <p:spPr>
          <a:xfrm>
            <a:off x="7250240" y="4358155"/>
            <a:ext cx="3228135" cy="275432"/>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7" name="Text Placeholder 33"/>
          <p:cNvSpPr>
            <a:spLocks noGrp="1"/>
          </p:cNvSpPr>
          <p:nvPr>
            <p:ph type="body" sz="quarter" idx="30" hasCustomPrompt="1"/>
          </p:nvPr>
        </p:nvSpPr>
        <p:spPr>
          <a:xfrm>
            <a:off x="7250240" y="4697881"/>
            <a:ext cx="3228135" cy="1057460"/>
          </a:xfrm>
        </p:spPr>
        <p:txBody>
          <a:bodyPr>
            <a:noAutofit/>
          </a:bodyPr>
          <a:lstStyle>
            <a:lvl1pPr algn="l">
              <a:lnSpc>
                <a:spcPct val="150000"/>
              </a:lnSpc>
              <a:defRPr sz="120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18" name="Picture Placeholder 8"/>
          <p:cNvSpPr>
            <a:spLocks noGrp="1"/>
          </p:cNvSpPr>
          <p:nvPr>
            <p:ph type="pic" sz="quarter" idx="31" hasCustomPrompt="1"/>
          </p:nvPr>
        </p:nvSpPr>
        <p:spPr>
          <a:xfrm>
            <a:off x="7250237" y="3580345"/>
            <a:ext cx="1651336" cy="296657"/>
          </a:xfrm>
          <a:solidFill>
            <a:schemeClr val="accent2"/>
          </a:solidFill>
        </p:spPr>
        <p:txBody>
          <a:bodyPr>
            <a:normAutofit/>
          </a:bodyPr>
          <a:lstStyle>
            <a:lvl1pPr>
              <a:defRPr sz="850"/>
            </a:lvl1pPr>
          </a:lstStyle>
          <a:p>
            <a:r>
              <a:rPr lang="id-ID"/>
              <a:t>-</a:t>
            </a:r>
            <a:endParaRPr lang="en-AU"/>
          </a:p>
        </p:txBody>
      </p:sp>
      <p:sp>
        <p:nvSpPr>
          <p:cNvPr id="19" name="Text Placeholder 28"/>
          <p:cNvSpPr>
            <a:spLocks noGrp="1"/>
          </p:cNvSpPr>
          <p:nvPr>
            <p:ph type="body" sz="quarter" idx="32" hasCustomPrompt="1"/>
          </p:nvPr>
        </p:nvSpPr>
        <p:spPr>
          <a:xfrm>
            <a:off x="7342969" y="3630145"/>
            <a:ext cx="1510525" cy="198905"/>
          </a:xfrm>
        </p:spPr>
        <p:txBody>
          <a:bodyPr>
            <a:noAutofit/>
          </a:bodyPr>
          <a:lstStyle>
            <a:lvl1pPr>
              <a:defRPr sz="1200" i="1">
                <a:solidFill>
                  <a:schemeClr val="bg1"/>
                </a:solidFill>
              </a:defRPr>
            </a:lvl1pPr>
            <a:lvl2pPr>
              <a:defRPr sz="700"/>
            </a:lvl2pPr>
            <a:lvl3pPr>
              <a:defRPr sz="700"/>
            </a:lvl3pPr>
            <a:lvl4pPr>
              <a:defRPr sz="700"/>
            </a:lvl4pPr>
            <a:lvl5pPr>
              <a:defRPr sz="700"/>
            </a:lvl5pPr>
          </a:lstStyle>
          <a:p>
            <a:pPr lvl="0"/>
            <a:r>
              <a:rPr lang="id-ID"/>
              <a:t>Text</a:t>
            </a:r>
            <a:endParaRPr lang="en-AU"/>
          </a:p>
        </p:txBody>
      </p:sp>
    </p:spTree>
    <p:extLst>
      <p:ext uri="{BB962C8B-B14F-4D97-AF65-F5344CB8AC3E}">
        <p14:creationId xmlns:p14="http://schemas.microsoft.com/office/powerpoint/2010/main" val="4216693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Title 1"/>
          <p:cNvSpPr>
            <a:spLocks noGrp="1"/>
          </p:cNvSpPr>
          <p:nvPr>
            <p:ph type="title"/>
          </p:nvPr>
        </p:nvSpPr>
        <p:spPr>
          <a:xfrm>
            <a:off x="838201" y="376519"/>
            <a:ext cx="10515600" cy="690843"/>
          </a:xfrm>
        </p:spPr>
        <p:txBody>
          <a:bodyPr/>
          <a:lstStyle>
            <a:lvl1pPr algn="ctr">
              <a:defRPr>
                <a:solidFill>
                  <a:schemeClr val="tx1">
                    <a:lumMod val="75000"/>
                    <a:lumOff val="25000"/>
                  </a:schemeClr>
                </a:solidFill>
              </a:defRPr>
            </a:lvl1pPr>
          </a:lstStyle>
          <a:p>
            <a:r>
              <a:rPr lang="en-US"/>
              <a:t>Click to edit Master title style</a:t>
            </a:r>
          </a:p>
        </p:txBody>
      </p:sp>
      <p:sp>
        <p:nvSpPr>
          <p:cNvPr id="7" name="Content Placeholder 2"/>
          <p:cNvSpPr>
            <a:spLocks noGrp="1"/>
          </p:cNvSpPr>
          <p:nvPr>
            <p:ph idx="1"/>
          </p:nvPr>
        </p:nvSpPr>
        <p:spPr>
          <a:xfrm>
            <a:off x="838201" y="1067360"/>
            <a:ext cx="10515600" cy="228600"/>
          </a:xfrm>
        </p:spPr>
        <p:txBody>
          <a:bodyPr>
            <a:normAutofit/>
          </a:bodyPr>
          <a:lstStyle>
            <a:lvl1pPr marL="0" indent="0" algn="ctr">
              <a:buNone/>
              <a:defRPr sz="1550">
                <a:solidFill>
                  <a:schemeClr val="tx1">
                    <a:lumMod val="50000"/>
                    <a:lumOff val="50000"/>
                  </a:schemeClr>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
        <p:nvSpPr>
          <p:cNvPr id="14" name="Text Placeholder 33"/>
          <p:cNvSpPr>
            <a:spLocks noGrp="1"/>
          </p:cNvSpPr>
          <p:nvPr>
            <p:ph type="body" sz="quarter" idx="27" hasCustomPrompt="1"/>
          </p:nvPr>
        </p:nvSpPr>
        <p:spPr>
          <a:xfrm>
            <a:off x="2772501" y="2072640"/>
            <a:ext cx="2643876" cy="306229"/>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15" name="Text Placeholder 33"/>
          <p:cNvSpPr>
            <a:spLocks noGrp="1"/>
          </p:cNvSpPr>
          <p:nvPr>
            <p:ph type="body" sz="quarter" idx="28" hasCustomPrompt="1"/>
          </p:nvPr>
        </p:nvSpPr>
        <p:spPr>
          <a:xfrm>
            <a:off x="2772501" y="2443162"/>
            <a:ext cx="2643876" cy="1018614"/>
          </a:xfrm>
        </p:spPr>
        <p:txBody>
          <a:bodyPr>
            <a:noAutofit/>
          </a:bodyPr>
          <a:lstStyle>
            <a:lvl1pPr algn="l">
              <a:lnSpc>
                <a:spcPct val="150000"/>
              </a:lnSpc>
              <a:defRPr sz="105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0" name="Picture Placeholder 11"/>
          <p:cNvSpPr>
            <a:spLocks noGrp="1"/>
          </p:cNvSpPr>
          <p:nvPr>
            <p:ph type="pic" sz="quarter" idx="13" hasCustomPrompt="1"/>
          </p:nvPr>
        </p:nvSpPr>
        <p:spPr>
          <a:xfrm>
            <a:off x="1286211" y="2072643"/>
            <a:ext cx="1169315" cy="116901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950"/>
            </a:lvl1pPr>
          </a:lstStyle>
          <a:p>
            <a:r>
              <a:rPr lang="id-ID"/>
              <a:t>Image here</a:t>
            </a:r>
            <a:endParaRPr lang="en-AU"/>
          </a:p>
        </p:txBody>
      </p:sp>
      <p:sp>
        <p:nvSpPr>
          <p:cNvPr id="21" name="Text Placeholder 33"/>
          <p:cNvSpPr>
            <a:spLocks noGrp="1"/>
          </p:cNvSpPr>
          <p:nvPr>
            <p:ph type="body" sz="quarter" idx="29" hasCustomPrompt="1"/>
          </p:nvPr>
        </p:nvSpPr>
        <p:spPr>
          <a:xfrm>
            <a:off x="2772501" y="4104435"/>
            <a:ext cx="2643876" cy="306229"/>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2" name="Text Placeholder 33"/>
          <p:cNvSpPr>
            <a:spLocks noGrp="1"/>
          </p:cNvSpPr>
          <p:nvPr>
            <p:ph type="body" sz="quarter" idx="30" hasCustomPrompt="1"/>
          </p:nvPr>
        </p:nvSpPr>
        <p:spPr>
          <a:xfrm>
            <a:off x="2772501" y="4474955"/>
            <a:ext cx="2643876" cy="1018614"/>
          </a:xfrm>
        </p:spPr>
        <p:txBody>
          <a:bodyPr>
            <a:noAutofit/>
          </a:bodyPr>
          <a:lstStyle>
            <a:lvl1pPr algn="l">
              <a:lnSpc>
                <a:spcPct val="150000"/>
              </a:lnSpc>
              <a:defRPr sz="105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3" name="Picture Placeholder 11"/>
          <p:cNvSpPr>
            <a:spLocks noGrp="1"/>
          </p:cNvSpPr>
          <p:nvPr>
            <p:ph type="pic" sz="quarter" idx="31" hasCustomPrompt="1"/>
          </p:nvPr>
        </p:nvSpPr>
        <p:spPr>
          <a:xfrm>
            <a:off x="1286211" y="4104435"/>
            <a:ext cx="1169315" cy="116901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950"/>
            </a:lvl1pPr>
          </a:lstStyle>
          <a:p>
            <a:r>
              <a:rPr lang="id-ID"/>
              <a:t>Image here</a:t>
            </a:r>
            <a:endParaRPr lang="en-AU"/>
          </a:p>
        </p:txBody>
      </p:sp>
      <p:sp>
        <p:nvSpPr>
          <p:cNvPr id="24" name="Text Placeholder 33"/>
          <p:cNvSpPr>
            <a:spLocks noGrp="1"/>
          </p:cNvSpPr>
          <p:nvPr>
            <p:ph type="body" sz="quarter" idx="32" hasCustomPrompt="1"/>
          </p:nvPr>
        </p:nvSpPr>
        <p:spPr>
          <a:xfrm>
            <a:off x="8153404" y="2072640"/>
            <a:ext cx="2643876" cy="306229"/>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5" name="Text Placeholder 33"/>
          <p:cNvSpPr>
            <a:spLocks noGrp="1"/>
          </p:cNvSpPr>
          <p:nvPr>
            <p:ph type="body" sz="quarter" idx="33" hasCustomPrompt="1"/>
          </p:nvPr>
        </p:nvSpPr>
        <p:spPr>
          <a:xfrm>
            <a:off x="8153404" y="2443162"/>
            <a:ext cx="2643876" cy="1018614"/>
          </a:xfrm>
        </p:spPr>
        <p:txBody>
          <a:bodyPr>
            <a:noAutofit/>
          </a:bodyPr>
          <a:lstStyle>
            <a:lvl1pPr algn="l">
              <a:lnSpc>
                <a:spcPct val="150000"/>
              </a:lnSpc>
              <a:defRPr sz="105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6" name="Picture Placeholder 11"/>
          <p:cNvSpPr>
            <a:spLocks noGrp="1"/>
          </p:cNvSpPr>
          <p:nvPr>
            <p:ph type="pic" sz="quarter" idx="34" hasCustomPrompt="1"/>
          </p:nvPr>
        </p:nvSpPr>
        <p:spPr>
          <a:xfrm>
            <a:off x="6667113" y="2072643"/>
            <a:ext cx="1169315" cy="116901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950"/>
            </a:lvl1pPr>
          </a:lstStyle>
          <a:p>
            <a:r>
              <a:rPr lang="id-ID"/>
              <a:t>Image here</a:t>
            </a:r>
            <a:endParaRPr lang="en-AU"/>
          </a:p>
        </p:txBody>
      </p:sp>
      <p:sp>
        <p:nvSpPr>
          <p:cNvPr id="27" name="Text Placeholder 33"/>
          <p:cNvSpPr>
            <a:spLocks noGrp="1"/>
          </p:cNvSpPr>
          <p:nvPr>
            <p:ph type="body" sz="quarter" idx="35" hasCustomPrompt="1"/>
          </p:nvPr>
        </p:nvSpPr>
        <p:spPr>
          <a:xfrm>
            <a:off x="8153404" y="4104435"/>
            <a:ext cx="2643876" cy="306229"/>
          </a:xfrm>
        </p:spPr>
        <p:txBody>
          <a:bodyPr>
            <a:noAutofit/>
          </a:bodyPr>
          <a:lstStyle>
            <a:lvl1pPr algn="l">
              <a:defRPr sz="1550">
                <a:solidFill>
                  <a:schemeClr val="tx1">
                    <a:lumMod val="75000"/>
                    <a:lumOff val="25000"/>
                  </a:schemeClr>
                </a:solidFill>
                <a:latin typeface="+mj-lt"/>
              </a:defRPr>
            </a:lvl1pPr>
            <a:lvl2pPr>
              <a:defRPr sz="1800"/>
            </a:lvl2pPr>
            <a:lvl3pPr>
              <a:defRPr sz="1450"/>
            </a:lvl3pPr>
            <a:lvl4pPr>
              <a:defRPr sz="1200"/>
            </a:lvl4pPr>
            <a:lvl5pPr>
              <a:defRPr sz="1200"/>
            </a:lvl5pPr>
          </a:lstStyle>
          <a:p>
            <a:pPr lvl="0"/>
            <a:r>
              <a:rPr lang="id-ID"/>
              <a:t>Text</a:t>
            </a:r>
            <a:endParaRPr lang="en-AU"/>
          </a:p>
        </p:txBody>
      </p:sp>
      <p:sp>
        <p:nvSpPr>
          <p:cNvPr id="28" name="Text Placeholder 33"/>
          <p:cNvSpPr>
            <a:spLocks noGrp="1"/>
          </p:cNvSpPr>
          <p:nvPr>
            <p:ph type="body" sz="quarter" idx="36" hasCustomPrompt="1"/>
          </p:nvPr>
        </p:nvSpPr>
        <p:spPr>
          <a:xfrm>
            <a:off x="8153404" y="4474955"/>
            <a:ext cx="2643876" cy="1018614"/>
          </a:xfrm>
        </p:spPr>
        <p:txBody>
          <a:bodyPr>
            <a:noAutofit/>
          </a:bodyPr>
          <a:lstStyle>
            <a:lvl1pPr algn="l">
              <a:lnSpc>
                <a:spcPct val="150000"/>
              </a:lnSpc>
              <a:defRPr sz="1050">
                <a:solidFill>
                  <a:schemeClr val="tx1">
                    <a:lumMod val="50000"/>
                    <a:lumOff val="50000"/>
                  </a:schemeClr>
                </a:solidFill>
                <a:latin typeface="+mn-lt"/>
              </a:defRPr>
            </a:lvl1pPr>
            <a:lvl2pPr>
              <a:defRPr sz="1800"/>
            </a:lvl2pPr>
            <a:lvl3pPr>
              <a:defRPr sz="1450"/>
            </a:lvl3pPr>
            <a:lvl4pPr>
              <a:defRPr sz="1200"/>
            </a:lvl4pPr>
            <a:lvl5pPr>
              <a:defRPr sz="1200"/>
            </a:lvl5pPr>
          </a:lstStyle>
          <a:p>
            <a:pPr lvl="0"/>
            <a:r>
              <a:rPr lang="id-ID"/>
              <a:t>Text</a:t>
            </a:r>
            <a:endParaRPr lang="en-AU"/>
          </a:p>
        </p:txBody>
      </p:sp>
      <p:sp>
        <p:nvSpPr>
          <p:cNvPr id="29" name="Picture Placeholder 11"/>
          <p:cNvSpPr>
            <a:spLocks noGrp="1"/>
          </p:cNvSpPr>
          <p:nvPr>
            <p:ph type="pic" sz="quarter" idx="37" hasCustomPrompt="1"/>
          </p:nvPr>
        </p:nvSpPr>
        <p:spPr>
          <a:xfrm>
            <a:off x="6667113" y="4104435"/>
            <a:ext cx="1169315" cy="116901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950"/>
            </a:lvl1pPr>
          </a:lstStyle>
          <a:p>
            <a:r>
              <a:rPr lang="id-ID"/>
              <a:t>Image here</a:t>
            </a:r>
            <a:endParaRPr lang="en-AU"/>
          </a:p>
        </p:txBody>
      </p:sp>
    </p:spTree>
    <p:extLst>
      <p:ext uri="{BB962C8B-B14F-4D97-AF65-F5344CB8AC3E}">
        <p14:creationId xmlns:p14="http://schemas.microsoft.com/office/powerpoint/2010/main" val="4014704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4" hasCustomPrompt="1"/>
          </p:nvPr>
        </p:nvSpPr>
        <p:spPr>
          <a:xfrm>
            <a:off x="4" y="0"/>
            <a:ext cx="7231359" cy="3429000"/>
          </a:xfrm>
          <a:solidFill>
            <a:schemeClr val="bg1">
              <a:lumMod val="95000"/>
            </a:schemeClr>
          </a:solidFill>
          <a:ln w="152400">
            <a:solidFill>
              <a:schemeClr val="bg1"/>
            </a:solidFill>
          </a:ln>
        </p:spPr>
        <p:txBody>
          <a:bodyPr>
            <a:normAutofit/>
          </a:bodyPr>
          <a:lstStyle>
            <a:lvl1pPr>
              <a:defRPr sz="1550"/>
            </a:lvl1pPr>
          </a:lstStyle>
          <a:p>
            <a:r>
              <a:rPr lang="id-ID"/>
              <a:t>Pic</a:t>
            </a:r>
            <a:endParaRPr lang="en-AU"/>
          </a:p>
        </p:txBody>
      </p:sp>
      <p:sp>
        <p:nvSpPr>
          <p:cNvPr id="7" name="Picture Placeholder 8"/>
          <p:cNvSpPr>
            <a:spLocks noGrp="1"/>
          </p:cNvSpPr>
          <p:nvPr>
            <p:ph type="pic" sz="quarter" idx="15" hasCustomPrompt="1"/>
          </p:nvPr>
        </p:nvSpPr>
        <p:spPr>
          <a:xfrm>
            <a:off x="7231363" y="0"/>
            <a:ext cx="4960641" cy="3429000"/>
          </a:xfrm>
          <a:solidFill>
            <a:schemeClr val="bg1">
              <a:lumMod val="95000"/>
            </a:schemeClr>
          </a:solidFill>
          <a:ln w="152400">
            <a:solidFill>
              <a:schemeClr val="bg1"/>
            </a:solidFill>
          </a:ln>
        </p:spPr>
        <p:txBody>
          <a:bodyPr>
            <a:normAutofit/>
          </a:bodyPr>
          <a:lstStyle>
            <a:lvl1pPr>
              <a:defRPr sz="1550"/>
            </a:lvl1pPr>
          </a:lstStyle>
          <a:p>
            <a:r>
              <a:rPr lang="id-ID"/>
              <a:t>Pic</a:t>
            </a:r>
            <a:endParaRPr lang="en-AU"/>
          </a:p>
        </p:txBody>
      </p:sp>
      <p:sp>
        <p:nvSpPr>
          <p:cNvPr id="9" name="Picture Placeholder 8"/>
          <p:cNvSpPr>
            <a:spLocks noGrp="1"/>
          </p:cNvSpPr>
          <p:nvPr>
            <p:ph type="pic" sz="quarter" idx="16" hasCustomPrompt="1"/>
          </p:nvPr>
        </p:nvSpPr>
        <p:spPr>
          <a:xfrm>
            <a:off x="4" y="3429000"/>
            <a:ext cx="4960641" cy="3429000"/>
          </a:xfrm>
          <a:solidFill>
            <a:schemeClr val="bg1">
              <a:lumMod val="95000"/>
            </a:schemeClr>
          </a:solidFill>
          <a:ln w="152400">
            <a:solidFill>
              <a:schemeClr val="bg1"/>
            </a:solidFill>
          </a:ln>
        </p:spPr>
        <p:txBody>
          <a:bodyPr>
            <a:normAutofit/>
          </a:bodyPr>
          <a:lstStyle>
            <a:lvl1pPr>
              <a:defRPr sz="1550"/>
            </a:lvl1pPr>
          </a:lstStyle>
          <a:p>
            <a:r>
              <a:rPr lang="id-ID"/>
              <a:t>Pic</a:t>
            </a:r>
            <a:endParaRPr lang="en-AU"/>
          </a:p>
        </p:txBody>
      </p:sp>
      <p:sp>
        <p:nvSpPr>
          <p:cNvPr id="10" name="Picture Placeholder 8"/>
          <p:cNvSpPr>
            <a:spLocks noGrp="1"/>
          </p:cNvSpPr>
          <p:nvPr>
            <p:ph type="pic" sz="quarter" idx="17" hasCustomPrompt="1"/>
          </p:nvPr>
        </p:nvSpPr>
        <p:spPr>
          <a:xfrm>
            <a:off x="4960645" y="3429000"/>
            <a:ext cx="7231359" cy="3429000"/>
          </a:xfrm>
          <a:solidFill>
            <a:schemeClr val="bg1">
              <a:lumMod val="95000"/>
            </a:schemeClr>
          </a:solidFill>
          <a:ln w="152400">
            <a:solidFill>
              <a:schemeClr val="bg1"/>
            </a:solidFill>
          </a:ln>
        </p:spPr>
        <p:txBody>
          <a:bodyPr>
            <a:normAutofit/>
          </a:bodyPr>
          <a:lstStyle>
            <a:lvl1pPr>
              <a:defRPr sz="1550"/>
            </a:lvl1pPr>
          </a:lstStyle>
          <a:p>
            <a:r>
              <a:rPr lang="id-ID"/>
              <a:t>Pic</a:t>
            </a:r>
            <a:endParaRPr lang="en-AU"/>
          </a:p>
        </p:txBody>
      </p:sp>
      <p:sp>
        <p:nvSpPr>
          <p:cNvPr id="11" name="Picture Placeholder 8"/>
          <p:cNvSpPr>
            <a:spLocks noGrp="1"/>
          </p:cNvSpPr>
          <p:nvPr>
            <p:ph type="pic" sz="quarter" idx="18" hasCustomPrompt="1"/>
          </p:nvPr>
        </p:nvSpPr>
        <p:spPr>
          <a:xfrm>
            <a:off x="2253716" y="1695451"/>
            <a:ext cx="7667568" cy="3429000"/>
          </a:xfrm>
          <a:gradFill flip="none" rotWithShape="1">
            <a:gsLst>
              <a:gs pos="0">
                <a:schemeClr val="accent1">
                  <a:alpha val="76000"/>
                </a:schemeClr>
              </a:gs>
              <a:gs pos="39000">
                <a:schemeClr val="accent2">
                  <a:alpha val="76000"/>
                </a:schemeClr>
              </a:gs>
              <a:gs pos="75000">
                <a:schemeClr val="accent3">
                  <a:alpha val="74000"/>
                </a:schemeClr>
              </a:gs>
              <a:gs pos="100000">
                <a:schemeClr val="accent4">
                  <a:alpha val="69000"/>
                </a:schemeClr>
              </a:gs>
            </a:gsLst>
            <a:path path="circle">
              <a:fillToRect r="100000" b="100000"/>
            </a:path>
            <a:tileRect l="-100000" t="-100000"/>
          </a:gradFill>
          <a:ln w="152400">
            <a:solidFill>
              <a:schemeClr val="bg1"/>
            </a:solidFill>
          </a:ln>
        </p:spPr>
        <p:txBody>
          <a:bodyPr>
            <a:normAutofit/>
          </a:bodyPr>
          <a:lstStyle>
            <a:lvl1pPr>
              <a:defRPr sz="1550"/>
            </a:lvl1pPr>
          </a:lstStyle>
          <a:p>
            <a:r>
              <a:rPr lang="id-ID"/>
              <a:t>Pic</a:t>
            </a:r>
            <a:endParaRPr lang="en-AU"/>
          </a:p>
        </p:txBody>
      </p:sp>
      <p:sp>
        <p:nvSpPr>
          <p:cNvPr id="14" name="Title 1"/>
          <p:cNvSpPr>
            <a:spLocks noGrp="1"/>
          </p:cNvSpPr>
          <p:nvPr>
            <p:ph type="title"/>
          </p:nvPr>
        </p:nvSpPr>
        <p:spPr>
          <a:xfrm>
            <a:off x="2591261" y="1975131"/>
            <a:ext cx="6910817" cy="528638"/>
          </a:xfrm>
        </p:spPr>
        <p:txBody>
          <a:bodyPr>
            <a:noAutofit/>
          </a:bodyPr>
          <a:lstStyle>
            <a:lvl1pPr algn="ctr">
              <a:defRPr sz="2750">
                <a:solidFill>
                  <a:schemeClr val="bg1"/>
                </a:solidFill>
              </a:defRPr>
            </a:lvl1pPr>
          </a:lstStyle>
          <a:p>
            <a:endParaRPr lang="en-US"/>
          </a:p>
        </p:txBody>
      </p:sp>
      <p:sp>
        <p:nvSpPr>
          <p:cNvPr id="15" name="Content Placeholder 2"/>
          <p:cNvSpPr>
            <a:spLocks noGrp="1"/>
          </p:cNvSpPr>
          <p:nvPr>
            <p:ph idx="1"/>
          </p:nvPr>
        </p:nvSpPr>
        <p:spPr>
          <a:xfrm>
            <a:off x="2591261" y="2503768"/>
            <a:ext cx="6910817" cy="228600"/>
          </a:xfrm>
        </p:spPr>
        <p:txBody>
          <a:bodyPr>
            <a:normAutofit/>
          </a:bodyPr>
          <a:lstStyle>
            <a:lvl1pPr marL="0" indent="0" algn="ctr">
              <a:buNone/>
              <a:defRPr sz="1550">
                <a:solidFill>
                  <a:schemeClr val="bg1"/>
                </a:solidFill>
              </a:defRPr>
            </a:lvl1pPr>
            <a:lvl2pPr marL="456825" indent="0">
              <a:buNone/>
              <a:defRPr/>
            </a:lvl2pPr>
            <a:lvl3pPr marL="913650" indent="0">
              <a:buNone/>
              <a:defRPr/>
            </a:lvl3pPr>
            <a:lvl4pPr marL="1370476" indent="0">
              <a:buNone/>
              <a:defRPr/>
            </a:lvl4pPr>
            <a:lvl5pPr marL="1827301" indent="0">
              <a:buNone/>
              <a:defRPr/>
            </a:lvl5pPr>
          </a:lstStyle>
          <a:p>
            <a:pPr lvl="0"/>
            <a:r>
              <a:rPr lang="en-US"/>
              <a:t>Click to edit Master text styles</a:t>
            </a:r>
          </a:p>
        </p:txBody>
      </p:sp>
    </p:spTree>
    <p:extLst>
      <p:ext uri="{BB962C8B-B14F-4D97-AF65-F5344CB8AC3E}">
        <p14:creationId xmlns:p14="http://schemas.microsoft.com/office/powerpoint/2010/main" val="39229145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28/05/2025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‹N°›</a:t>
            </a:fld>
            <a:endParaRPr lang="en-AU"/>
          </a:p>
        </p:txBody>
      </p:sp>
      <p:sp>
        <p:nvSpPr>
          <p:cNvPr id="6" name="Picture Placeholder 8"/>
          <p:cNvSpPr>
            <a:spLocks noGrp="1"/>
          </p:cNvSpPr>
          <p:nvPr>
            <p:ph type="pic" sz="quarter" idx="14" hasCustomPrompt="1"/>
          </p:nvPr>
        </p:nvSpPr>
        <p:spPr>
          <a:xfrm>
            <a:off x="0" y="0"/>
            <a:ext cx="4063659" cy="3429000"/>
          </a:xfrm>
          <a:solidFill>
            <a:schemeClr val="bg1">
              <a:lumMod val="95000"/>
            </a:schemeClr>
          </a:solidFill>
          <a:ln w="57150">
            <a:solidFill>
              <a:schemeClr val="bg1"/>
            </a:solidFill>
          </a:ln>
        </p:spPr>
        <p:txBody>
          <a:bodyPr>
            <a:normAutofit/>
          </a:bodyPr>
          <a:lstStyle>
            <a:lvl1pPr>
              <a:defRPr sz="1550"/>
            </a:lvl1pPr>
          </a:lstStyle>
          <a:p>
            <a:r>
              <a:rPr lang="id-ID"/>
              <a:t>Pic</a:t>
            </a:r>
            <a:endParaRPr lang="en-AU"/>
          </a:p>
        </p:txBody>
      </p:sp>
      <p:sp>
        <p:nvSpPr>
          <p:cNvPr id="8" name="Picture Placeholder 8"/>
          <p:cNvSpPr>
            <a:spLocks noGrp="1"/>
          </p:cNvSpPr>
          <p:nvPr>
            <p:ph type="pic" sz="quarter" idx="16" hasCustomPrompt="1"/>
          </p:nvPr>
        </p:nvSpPr>
        <p:spPr>
          <a:xfrm>
            <a:off x="8128341" y="0"/>
            <a:ext cx="4063659" cy="3429000"/>
          </a:xfrm>
          <a:solidFill>
            <a:schemeClr val="bg1">
              <a:lumMod val="95000"/>
            </a:schemeClr>
          </a:solidFill>
          <a:ln w="57150">
            <a:solidFill>
              <a:schemeClr val="bg1"/>
            </a:solidFill>
          </a:ln>
        </p:spPr>
        <p:txBody>
          <a:bodyPr>
            <a:normAutofit/>
          </a:bodyPr>
          <a:lstStyle>
            <a:lvl1pPr>
              <a:defRPr sz="1550"/>
            </a:lvl1pPr>
          </a:lstStyle>
          <a:p>
            <a:r>
              <a:rPr lang="id-ID"/>
              <a:t>Pic</a:t>
            </a:r>
            <a:endParaRPr lang="en-AU"/>
          </a:p>
        </p:txBody>
      </p:sp>
      <p:sp>
        <p:nvSpPr>
          <p:cNvPr id="9" name="Picture Placeholder 8"/>
          <p:cNvSpPr>
            <a:spLocks noGrp="1"/>
          </p:cNvSpPr>
          <p:nvPr>
            <p:ph type="pic" sz="quarter" idx="17" hasCustomPrompt="1"/>
          </p:nvPr>
        </p:nvSpPr>
        <p:spPr>
          <a:xfrm>
            <a:off x="4063659" y="0"/>
            <a:ext cx="4063659" cy="3429000"/>
          </a:xfrm>
          <a:solidFill>
            <a:schemeClr val="bg1">
              <a:lumMod val="95000"/>
            </a:schemeClr>
          </a:solidFill>
          <a:ln w="57150">
            <a:solidFill>
              <a:schemeClr val="bg1"/>
            </a:solidFill>
          </a:ln>
        </p:spPr>
        <p:txBody>
          <a:bodyPr>
            <a:normAutofit/>
          </a:bodyPr>
          <a:lstStyle>
            <a:lvl1pPr>
              <a:defRPr sz="1550"/>
            </a:lvl1pPr>
          </a:lstStyle>
          <a:p>
            <a:r>
              <a:rPr lang="id-ID"/>
              <a:t>Pic</a:t>
            </a:r>
            <a:endParaRPr lang="en-AU"/>
          </a:p>
        </p:txBody>
      </p:sp>
      <p:sp>
        <p:nvSpPr>
          <p:cNvPr id="10" name="Picture Placeholder 8"/>
          <p:cNvSpPr>
            <a:spLocks noGrp="1"/>
          </p:cNvSpPr>
          <p:nvPr>
            <p:ph type="pic" sz="quarter" idx="18" hasCustomPrompt="1"/>
          </p:nvPr>
        </p:nvSpPr>
        <p:spPr>
          <a:xfrm>
            <a:off x="-1025" y="3429000"/>
            <a:ext cx="4063659" cy="3429000"/>
          </a:xfrm>
          <a:solidFill>
            <a:schemeClr val="bg1">
              <a:lumMod val="95000"/>
            </a:schemeClr>
          </a:solidFill>
          <a:ln w="57150">
            <a:solidFill>
              <a:schemeClr val="bg1"/>
            </a:solidFill>
          </a:ln>
        </p:spPr>
        <p:txBody>
          <a:bodyPr>
            <a:normAutofit/>
          </a:bodyPr>
          <a:lstStyle>
            <a:lvl1pPr>
              <a:defRPr sz="1550"/>
            </a:lvl1pPr>
          </a:lstStyle>
          <a:p>
            <a:r>
              <a:rPr lang="id-ID"/>
              <a:t>Pic</a:t>
            </a:r>
            <a:endParaRPr lang="en-AU"/>
          </a:p>
        </p:txBody>
      </p:sp>
      <p:sp>
        <p:nvSpPr>
          <p:cNvPr id="11" name="Picture Placeholder 8"/>
          <p:cNvSpPr>
            <a:spLocks noGrp="1"/>
          </p:cNvSpPr>
          <p:nvPr>
            <p:ph type="pic" sz="quarter" idx="19" hasCustomPrompt="1"/>
          </p:nvPr>
        </p:nvSpPr>
        <p:spPr>
          <a:xfrm>
            <a:off x="8127316" y="3429000"/>
            <a:ext cx="4063659" cy="3429000"/>
          </a:xfrm>
          <a:solidFill>
            <a:schemeClr val="bg1">
              <a:lumMod val="95000"/>
            </a:schemeClr>
          </a:solidFill>
          <a:ln w="57150">
            <a:solidFill>
              <a:schemeClr val="bg1"/>
            </a:solidFill>
          </a:ln>
        </p:spPr>
        <p:txBody>
          <a:bodyPr>
            <a:normAutofit/>
          </a:bodyPr>
          <a:lstStyle>
            <a:lvl1pPr>
              <a:defRPr sz="1550"/>
            </a:lvl1pPr>
          </a:lstStyle>
          <a:p>
            <a:r>
              <a:rPr lang="id-ID"/>
              <a:t>Pic</a:t>
            </a:r>
            <a:endParaRPr lang="en-AU"/>
          </a:p>
        </p:txBody>
      </p:sp>
      <p:sp>
        <p:nvSpPr>
          <p:cNvPr id="12" name="Picture Placeholder 8"/>
          <p:cNvSpPr>
            <a:spLocks noGrp="1"/>
          </p:cNvSpPr>
          <p:nvPr>
            <p:ph type="pic" sz="quarter" idx="20" hasCustomPrompt="1"/>
          </p:nvPr>
        </p:nvSpPr>
        <p:spPr>
          <a:xfrm>
            <a:off x="4062634" y="3429000"/>
            <a:ext cx="4063659" cy="3429000"/>
          </a:xfrm>
          <a:solidFill>
            <a:schemeClr val="bg1">
              <a:lumMod val="95000"/>
            </a:schemeClr>
          </a:solidFill>
          <a:ln w="57150">
            <a:solidFill>
              <a:schemeClr val="bg1"/>
            </a:solidFill>
          </a:ln>
        </p:spPr>
        <p:txBody>
          <a:bodyPr>
            <a:normAutofit/>
          </a:bodyPr>
          <a:lstStyle>
            <a:lvl1pPr>
              <a:defRPr sz="1550"/>
            </a:lvl1pPr>
          </a:lstStyle>
          <a:p>
            <a:r>
              <a:rPr lang="id-ID"/>
              <a:t>Pic</a:t>
            </a:r>
            <a:endParaRPr lang="en-AU"/>
          </a:p>
        </p:txBody>
      </p:sp>
      <p:sp>
        <p:nvSpPr>
          <p:cNvPr id="13" name="Picture Placeholder 8"/>
          <p:cNvSpPr>
            <a:spLocks noGrp="1"/>
          </p:cNvSpPr>
          <p:nvPr>
            <p:ph type="pic" sz="quarter" idx="21" hasCustomPrompt="1"/>
          </p:nvPr>
        </p:nvSpPr>
        <p:spPr>
          <a:xfrm>
            <a:off x="3216651" y="2936875"/>
            <a:ext cx="5754599" cy="984250"/>
          </a:xfrm>
          <a:solidFill>
            <a:schemeClr val="bg1"/>
          </a:solidFill>
          <a:ln w="57150">
            <a:solidFill>
              <a:schemeClr val="bg1"/>
            </a:solidFill>
          </a:ln>
        </p:spPr>
        <p:txBody>
          <a:bodyPr>
            <a:normAutofit/>
          </a:bodyPr>
          <a:lstStyle>
            <a:lvl1pPr>
              <a:defRPr sz="1550"/>
            </a:lvl1pPr>
          </a:lstStyle>
          <a:p>
            <a:r>
              <a:rPr lang="id-ID"/>
              <a:t>-</a:t>
            </a:r>
            <a:endParaRPr lang="en-AU"/>
          </a:p>
        </p:txBody>
      </p:sp>
      <p:sp>
        <p:nvSpPr>
          <p:cNvPr id="14" name="Title 1"/>
          <p:cNvSpPr>
            <a:spLocks noGrp="1"/>
          </p:cNvSpPr>
          <p:nvPr>
            <p:ph type="title"/>
          </p:nvPr>
        </p:nvSpPr>
        <p:spPr>
          <a:xfrm>
            <a:off x="3533112" y="3164681"/>
            <a:ext cx="5125785" cy="528638"/>
          </a:xfrm>
        </p:spPr>
        <p:txBody>
          <a:bodyPr>
            <a:noAutofit/>
          </a:bodyPr>
          <a:lstStyle>
            <a:lvl1pPr algn="ctr">
              <a:defRPr sz="275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12765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50" Type="http://schemas.openxmlformats.org/officeDocument/2006/relationships/slideLayout" Target="../slideLayouts/slideLayout114.xml"/><Relationship Id="rId55" Type="http://schemas.openxmlformats.org/officeDocument/2006/relationships/slideLayout" Target="../slideLayouts/slideLayout119.xml"/><Relationship Id="rId63" Type="http://schemas.openxmlformats.org/officeDocument/2006/relationships/theme" Target="../theme/theme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9" Type="http://schemas.openxmlformats.org/officeDocument/2006/relationships/slideLayout" Target="../slideLayouts/slideLayout93.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3" Type="http://schemas.openxmlformats.org/officeDocument/2006/relationships/slideLayout" Target="../slideLayouts/slideLayout117.xml"/><Relationship Id="rId58" Type="http://schemas.openxmlformats.org/officeDocument/2006/relationships/slideLayout" Target="../slideLayouts/slideLayout122.xml"/><Relationship Id="rId5" Type="http://schemas.openxmlformats.org/officeDocument/2006/relationships/slideLayout" Target="../slideLayouts/slideLayout69.xml"/><Relationship Id="rId61" Type="http://schemas.openxmlformats.org/officeDocument/2006/relationships/slideLayout" Target="../slideLayouts/slideLayout125.xml"/><Relationship Id="rId19" Type="http://schemas.openxmlformats.org/officeDocument/2006/relationships/slideLayout" Target="../slideLayouts/slideLayout8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56" Type="http://schemas.openxmlformats.org/officeDocument/2006/relationships/slideLayout" Target="../slideLayouts/slideLayout120.xml"/><Relationship Id="rId8" Type="http://schemas.openxmlformats.org/officeDocument/2006/relationships/slideLayout" Target="../slideLayouts/slideLayout72.xml"/><Relationship Id="rId51" Type="http://schemas.openxmlformats.org/officeDocument/2006/relationships/slideLayout" Target="../slideLayouts/slideLayout115.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59" Type="http://schemas.openxmlformats.org/officeDocument/2006/relationships/slideLayout" Target="../slideLayouts/slideLayout123.xml"/><Relationship Id="rId20" Type="http://schemas.openxmlformats.org/officeDocument/2006/relationships/slideLayout" Target="../slideLayouts/slideLayout84.xml"/><Relationship Id="rId41" Type="http://schemas.openxmlformats.org/officeDocument/2006/relationships/slideLayout" Target="../slideLayouts/slideLayout105.xml"/><Relationship Id="rId54" Type="http://schemas.openxmlformats.org/officeDocument/2006/relationships/slideLayout" Target="../slideLayouts/slideLayout118.xml"/><Relationship Id="rId62" Type="http://schemas.openxmlformats.org/officeDocument/2006/relationships/slideLayout" Target="../slideLayouts/slideLayout12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slideLayout" Target="../slideLayouts/slideLayout113.xml"/><Relationship Id="rId57" Type="http://schemas.openxmlformats.org/officeDocument/2006/relationships/slideLayout" Target="../slideLayouts/slideLayout121.xml"/><Relationship Id="rId10" Type="http://schemas.openxmlformats.org/officeDocument/2006/relationships/slideLayout" Target="../slideLayouts/slideLayout74.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52" Type="http://schemas.openxmlformats.org/officeDocument/2006/relationships/slideLayout" Target="../slideLayouts/slideLayout116.xml"/><Relationship Id="rId60" Type="http://schemas.openxmlformats.org/officeDocument/2006/relationships/slideLayout" Target="../slideLayouts/slideLayout12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179233" y="6279698"/>
            <a:ext cx="2743200"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5" name="Footer Placeholder 4"/>
          <p:cNvSpPr>
            <a:spLocks noGrp="1"/>
          </p:cNvSpPr>
          <p:nvPr>
            <p:ph type="ftr" sz="quarter" idx="3"/>
          </p:nvPr>
        </p:nvSpPr>
        <p:spPr>
          <a:xfrm>
            <a:off x="470506" y="6279698"/>
            <a:ext cx="2573261" cy="365125"/>
          </a:xfrm>
          <a:prstGeom prst="rect">
            <a:avLst/>
          </a:prstGeom>
        </p:spPr>
        <p:txBody>
          <a:bodyPr vert="horz" lIns="0" tIns="0" rIns="0" bIns="0" rtlCol="0" anchor="ctr"/>
          <a:lstStyle>
            <a:lvl1pPr algn="l">
              <a:defRPr sz="800">
                <a:solidFill>
                  <a:schemeClr val="bg1"/>
                </a:solidFill>
              </a:defRPr>
            </a:lvl1pPr>
          </a:lstStyle>
          <a:p>
            <a:endParaRPr lang="en-GB"/>
          </a:p>
        </p:txBody>
      </p:sp>
      <p:sp>
        <p:nvSpPr>
          <p:cNvPr id="6" name="Slide Number Placeholder 5"/>
          <p:cNvSpPr>
            <a:spLocks noGrp="1"/>
          </p:cNvSpPr>
          <p:nvPr>
            <p:ph type="sldNum" sz="quarter" idx="4"/>
          </p:nvPr>
        </p:nvSpPr>
        <p:spPr>
          <a:xfrm>
            <a:off x="10299700" y="6279698"/>
            <a:ext cx="1430867" cy="365125"/>
          </a:xfrm>
          <a:prstGeom prst="rect">
            <a:avLst/>
          </a:prstGeom>
        </p:spPr>
        <p:txBody>
          <a:bodyPr vert="horz" lIns="0" tIns="0" rIns="0" bIns="0" rtlCol="0" anchor="ctr"/>
          <a:lstStyle>
            <a:lvl1pPr algn="r">
              <a:defRPr sz="800">
                <a:solidFill>
                  <a:schemeClr val="bg1"/>
                </a:solidFill>
              </a:defRPr>
            </a:lvl1pPr>
          </a:lstStyle>
          <a:p>
            <a:fld id="{7897BDB0-C41C-D44F-A2EC-06D764F800DA}" type="slidenum">
              <a:rPr lang="en-GB" smtClean="0"/>
              <a:pPr/>
              <a:t>‹N°›</a:t>
            </a:fld>
            <a:endParaRPr lang="en-GB"/>
          </a:p>
        </p:txBody>
      </p:sp>
      <p:sp>
        <p:nvSpPr>
          <p:cNvPr id="3" name="Text Placeholder 2"/>
          <p:cNvSpPr>
            <a:spLocks noGrp="1"/>
          </p:cNvSpPr>
          <p:nvPr>
            <p:ph type="body" idx="1"/>
          </p:nvPr>
        </p:nvSpPr>
        <p:spPr>
          <a:xfrm>
            <a:off x="7113600" y="1937288"/>
            <a:ext cx="4958400" cy="3495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803133" y="349716"/>
            <a:ext cx="2923200" cy="138766"/>
          </a:xfrm>
          <a:prstGeom prst="rect">
            <a:avLst/>
          </a:prstGeom>
        </p:spPr>
      </p:pic>
    </p:spTree>
    <p:extLst>
      <p:ext uri="{BB962C8B-B14F-4D97-AF65-F5344CB8AC3E}">
        <p14:creationId xmlns:p14="http://schemas.microsoft.com/office/powerpoint/2010/main" val="97303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dt="0"/>
  <p:txStyles>
    <p:title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2400"/>
        </a:spcAft>
        <a:buFont typeface="Arial" panose="020B0604020202020204" pitchFamily="34" charset="0"/>
        <a:buNone/>
        <a:defRPr sz="4200" b="1" kern="1200" spc="-20" baseline="0">
          <a:solidFill>
            <a:schemeClr val="bg2"/>
          </a:solidFill>
          <a:latin typeface="+mj-lt"/>
          <a:ea typeface="+mn-ea"/>
          <a:cs typeface="+mn-cs"/>
        </a:defRPr>
      </a:lvl1pPr>
      <a:lvl2pPr marL="0" indent="0" algn="l" defTabSz="914400" rtl="0" eaLnBrk="1" latinLnBrk="0" hangingPunct="1">
        <a:lnSpc>
          <a:spcPct val="100000"/>
        </a:lnSpc>
        <a:spcBef>
          <a:spcPts val="0"/>
        </a:spcBef>
        <a:buClr>
          <a:schemeClr val="tx2"/>
        </a:buClr>
        <a:buSzPct val="50000"/>
        <a:buFont typeface="Arial" panose="020B0604020202020204" pitchFamily="34" charset="0"/>
        <a:buNone/>
        <a:tabLst/>
        <a:defRPr sz="2400" kern="1200" spc="-20" baseline="0">
          <a:solidFill>
            <a:schemeClr val="bg2"/>
          </a:solidFill>
          <a:latin typeface="+mn-lt"/>
          <a:ea typeface="+mn-ea"/>
          <a:cs typeface="+mn-cs"/>
        </a:defRPr>
      </a:lvl2pPr>
      <a:lvl3pPr marL="0" indent="0" algn="l" defTabSz="914400" rtl="0" eaLnBrk="1" latinLnBrk="0" hangingPunct="1">
        <a:lnSpc>
          <a:spcPct val="100000"/>
        </a:lnSpc>
        <a:spcBef>
          <a:spcPts val="0"/>
        </a:spcBef>
        <a:buClr>
          <a:schemeClr val="tx2"/>
        </a:buClr>
        <a:buSzPct val="50000"/>
        <a:buFont typeface="Arial" panose="020B0604020202020204" pitchFamily="34" charset="0"/>
        <a:buNone/>
        <a:tabLst/>
        <a:defRPr sz="2400" kern="1200" spc="-20" baseline="0">
          <a:solidFill>
            <a:schemeClr val="bg2"/>
          </a:solidFill>
          <a:latin typeface="+mn-lt"/>
          <a:ea typeface="+mn-ea"/>
          <a:cs typeface="+mn-cs"/>
        </a:defRPr>
      </a:lvl3pPr>
      <a:lvl4pPr marL="0" indent="0" algn="l" defTabSz="914400" rtl="0" eaLnBrk="1" latinLnBrk="0" hangingPunct="1">
        <a:lnSpc>
          <a:spcPct val="100000"/>
        </a:lnSpc>
        <a:spcBef>
          <a:spcPts val="0"/>
        </a:spcBef>
        <a:buClr>
          <a:schemeClr val="tx2"/>
        </a:buClr>
        <a:buSzPct val="50000"/>
        <a:buFont typeface="Arial" charset="0"/>
        <a:buNone/>
        <a:tabLst/>
        <a:defRPr sz="2400" kern="1200" spc="-20" baseline="0">
          <a:solidFill>
            <a:schemeClr val="bg2"/>
          </a:solidFill>
          <a:latin typeface="+mn-lt"/>
          <a:ea typeface="+mn-ea"/>
          <a:cs typeface="+mn-cs"/>
        </a:defRPr>
      </a:lvl4pPr>
      <a:lvl5pPr marL="0" indent="0" algn="l" defTabSz="914400" rtl="0" eaLnBrk="1" latinLnBrk="0" hangingPunct="1">
        <a:lnSpc>
          <a:spcPct val="100000"/>
        </a:lnSpc>
        <a:spcBef>
          <a:spcPts val="0"/>
        </a:spcBef>
        <a:buClr>
          <a:schemeClr val="tx2"/>
        </a:buClr>
        <a:buSzPct val="50000"/>
        <a:buFont typeface="Arial" charset="0"/>
        <a:buNone/>
        <a:tabLst/>
        <a:defRPr sz="2400" kern="1200" spc="-2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9425" y="6308725"/>
            <a:ext cx="7488238" cy="385339"/>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endParaRPr lang="en-GB"/>
          </a:p>
        </p:txBody>
      </p:sp>
      <p:sp>
        <p:nvSpPr>
          <p:cNvPr id="6" name="Slide Number Placeholder 5"/>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Text Placeholder 2"/>
          <p:cNvSpPr>
            <a:spLocks noGrp="1"/>
          </p:cNvSpPr>
          <p:nvPr>
            <p:ph type="body" idx="1"/>
          </p:nvPr>
        </p:nvSpPr>
        <p:spPr>
          <a:xfrm>
            <a:off x="479425" y="1700213"/>
            <a:ext cx="11242068" cy="42433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7">
            <a:extLst>
              <a:ext uri="{FF2B5EF4-FFF2-40B4-BE49-F238E27FC236}">
                <a16:creationId xmlns:a16="http://schemas.microsoft.com/office/drawing/2014/main" id="{DAC96619-B573-3255-67BC-952CF03EB05B}"/>
              </a:ext>
            </a:extLst>
          </p:cNvPr>
          <p:cNvSpPr>
            <a:spLocks noGrp="1"/>
          </p:cNvSpPr>
          <p:nvPr>
            <p:ph type="title"/>
          </p:nvPr>
        </p:nvSpPr>
        <p:spPr>
          <a:xfrm>
            <a:off x="479425" y="404813"/>
            <a:ext cx="11233151" cy="1020299"/>
          </a:xfrm>
          <a:prstGeom prst="rect">
            <a:avLst/>
          </a:prstGeom>
        </p:spPr>
        <p:txBody>
          <a:bodyPr vert="horz" lIns="0" tIns="0" rIns="0" bIns="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3164270785"/>
      </p:ext>
    </p:extLst>
  </p:cSld>
  <p:clrMap bg1="lt1" tx1="dk1" bg2="lt2" tx2="dk2" accent1="accent1" accent2="accent2" accent3="accent3" accent4="accent4" accent5="accent5" accent6="accent6" hlink="hlink" folHlink="folHlink"/>
  <p:sldLayoutIdLst>
    <p:sldLayoutId id="2147483737" r:id="rId1"/>
    <p:sldLayoutId id="2147483747"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5" r:id="rId14"/>
    <p:sldLayoutId id="2147483696" r:id="rId15"/>
    <p:sldLayoutId id="2147483694" r:id="rId16"/>
    <p:sldLayoutId id="2147483897" r:id="rId17"/>
    <p:sldLayoutId id="2147483898" r:id="rId18"/>
  </p:sldLayoutIdLst>
  <p:hf hdr="0" dt="0"/>
  <p:txStyles>
    <p:title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302">
          <p15:clr>
            <a:srgbClr val="F26B43"/>
          </p15:clr>
        </p15:guide>
        <p15:guide id="3" pos="7378">
          <p15:clr>
            <a:srgbClr val="F26B43"/>
          </p15:clr>
        </p15:guide>
        <p15:guide id="4" orient="horz" pos="255">
          <p15:clr>
            <a:srgbClr val="F26B43"/>
          </p15:clr>
        </p15:guide>
        <p15:guide id="5" orient="horz" pos="1071">
          <p15:clr>
            <a:srgbClr val="F26B43"/>
          </p15:clr>
        </p15:guide>
        <p15:guide id="6" pos="2661">
          <p15:clr>
            <a:srgbClr val="F26B43"/>
          </p15:clr>
        </p15:guide>
        <p15:guide id="7" pos="50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9425" y="6308725"/>
            <a:ext cx="7488238" cy="385339"/>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HLA Core Strategy 2022-24</a:t>
            </a:r>
          </a:p>
        </p:txBody>
      </p:sp>
      <p:sp>
        <p:nvSpPr>
          <p:cNvPr id="6" name="Slide Number Placeholder 5"/>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Text Placeholder 2"/>
          <p:cNvSpPr>
            <a:spLocks noGrp="1"/>
          </p:cNvSpPr>
          <p:nvPr>
            <p:ph type="body" idx="1"/>
          </p:nvPr>
        </p:nvSpPr>
        <p:spPr>
          <a:xfrm>
            <a:off x="479425" y="1700213"/>
            <a:ext cx="11242068" cy="42433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7">
            <a:extLst>
              <a:ext uri="{FF2B5EF4-FFF2-40B4-BE49-F238E27FC236}">
                <a16:creationId xmlns:a16="http://schemas.microsoft.com/office/drawing/2014/main" id="{DAC96619-B573-3255-67BC-952CF03EB05B}"/>
              </a:ext>
            </a:extLst>
          </p:cNvPr>
          <p:cNvSpPr>
            <a:spLocks noGrp="1"/>
          </p:cNvSpPr>
          <p:nvPr>
            <p:ph type="title"/>
          </p:nvPr>
        </p:nvSpPr>
        <p:spPr>
          <a:xfrm>
            <a:off x="479425" y="404813"/>
            <a:ext cx="11233151" cy="1020299"/>
          </a:xfrm>
          <a:prstGeom prst="rect">
            <a:avLst/>
          </a:prstGeom>
        </p:spPr>
        <p:txBody>
          <a:bodyPr vert="horz" lIns="0" tIns="0" rIns="0" bIns="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274977839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hdr="0" dt="0"/>
  <p:txStyles>
    <p:title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302">
          <p15:clr>
            <a:srgbClr val="F26B43"/>
          </p15:clr>
        </p15:guide>
        <p15:guide id="3" pos="7378">
          <p15:clr>
            <a:srgbClr val="F26B43"/>
          </p15:clr>
        </p15:guide>
        <p15:guide id="4" orient="horz" pos="255">
          <p15:clr>
            <a:srgbClr val="F26B43"/>
          </p15:clr>
        </p15:guide>
        <p15:guide id="5" orient="horz" pos="1071">
          <p15:clr>
            <a:srgbClr val="F26B43"/>
          </p15:clr>
        </p15:guide>
        <p15:guide id="6" pos="2661">
          <p15:clr>
            <a:srgbClr val="F26B43"/>
          </p15:clr>
        </p15:guide>
        <p15:guide id="7" pos="50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9425" y="6308725"/>
            <a:ext cx="7488238" cy="385339"/>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6" name="Slide Number Placeholder 5"/>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Text Placeholder 2"/>
          <p:cNvSpPr>
            <a:spLocks noGrp="1"/>
          </p:cNvSpPr>
          <p:nvPr>
            <p:ph type="body" idx="1"/>
          </p:nvPr>
        </p:nvSpPr>
        <p:spPr>
          <a:xfrm>
            <a:off x="479425" y="1700213"/>
            <a:ext cx="11242068" cy="42433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7">
            <a:extLst>
              <a:ext uri="{FF2B5EF4-FFF2-40B4-BE49-F238E27FC236}">
                <a16:creationId xmlns:a16="http://schemas.microsoft.com/office/drawing/2014/main" id="{DAC96619-B573-3255-67BC-952CF03EB05B}"/>
              </a:ext>
            </a:extLst>
          </p:cNvPr>
          <p:cNvSpPr>
            <a:spLocks noGrp="1"/>
          </p:cNvSpPr>
          <p:nvPr>
            <p:ph type="title"/>
          </p:nvPr>
        </p:nvSpPr>
        <p:spPr>
          <a:xfrm>
            <a:off x="479425" y="404813"/>
            <a:ext cx="11233151" cy="1020299"/>
          </a:xfrm>
          <a:prstGeom prst="rect">
            <a:avLst/>
          </a:prstGeom>
        </p:spPr>
        <p:txBody>
          <a:bodyPr vert="horz" lIns="0" tIns="0" rIns="0" bIns="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2098286582"/>
      </p:ext>
    </p:extLst>
  </p:cSld>
  <p:clrMap bg1="lt1" tx1="dk1" bg2="lt2" tx2="dk2" accent1="accent1" accent2="accent2" accent3="accent3" accent4="accent4" accent5="accent5" accent6="accent6" hlink="hlink" folHlink="folHlink"/>
  <p:sldLayoutIdLst>
    <p:sldLayoutId id="2147483808" r:id="rId1"/>
    <p:sldLayoutId id="2147483809" r:id="rId2"/>
  </p:sldLayoutIdLst>
  <p:hf hdr="0"/>
  <p:txStyles>
    <p:title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302">
          <p15:clr>
            <a:srgbClr val="F26B43"/>
          </p15:clr>
        </p15:guide>
        <p15:guide id="3" pos="7378">
          <p15:clr>
            <a:srgbClr val="F26B43"/>
          </p15:clr>
        </p15:guide>
        <p15:guide id="4" orient="horz" pos="255">
          <p15:clr>
            <a:srgbClr val="F26B43"/>
          </p15:clr>
        </p15:guide>
        <p15:guide id="5" orient="horz" pos="1071">
          <p15:clr>
            <a:srgbClr val="F26B43"/>
          </p15:clr>
        </p15:guide>
        <p15:guide id="6" pos="2661">
          <p15:clr>
            <a:srgbClr val="F26B43"/>
          </p15:clr>
        </p15:guide>
        <p15:guide id="7" pos="50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9425" y="6308725"/>
            <a:ext cx="7488238" cy="385339"/>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6" name="Slide Number Placeholder 5"/>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Text Placeholder 2"/>
          <p:cNvSpPr>
            <a:spLocks noGrp="1"/>
          </p:cNvSpPr>
          <p:nvPr>
            <p:ph type="body" idx="1"/>
          </p:nvPr>
        </p:nvSpPr>
        <p:spPr>
          <a:xfrm>
            <a:off x="479425" y="1700213"/>
            <a:ext cx="11242068" cy="42433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7">
            <a:extLst>
              <a:ext uri="{FF2B5EF4-FFF2-40B4-BE49-F238E27FC236}">
                <a16:creationId xmlns:a16="http://schemas.microsoft.com/office/drawing/2014/main" id="{DAC96619-B573-3255-67BC-952CF03EB05B}"/>
              </a:ext>
            </a:extLst>
          </p:cNvPr>
          <p:cNvSpPr>
            <a:spLocks noGrp="1"/>
          </p:cNvSpPr>
          <p:nvPr>
            <p:ph type="title"/>
          </p:nvPr>
        </p:nvSpPr>
        <p:spPr>
          <a:xfrm>
            <a:off x="479425" y="404813"/>
            <a:ext cx="11233151" cy="1020299"/>
          </a:xfrm>
          <a:prstGeom prst="rect">
            <a:avLst/>
          </a:prstGeom>
        </p:spPr>
        <p:txBody>
          <a:bodyPr vert="horz" lIns="0" tIns="0" rIns="0" bIns="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226697762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p:txStyles>
    <p:title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302">
          <p15:clr>
            <a:srgbClr val="F26B43"/>
          </p15:clr>
        </p15:guide>
        <p15:guide id="3" pos="7378">
          <p15:clr>
            <a:srgbClr val="F26B43"/>
          </p15:clr>
        </p15:guide>
        <p15:guide id="4" orient="horz" pos="255">
          <p15:clr>
            <a:srgbClr val="F26B43"/>
          </p15:clr>
        </p15:guide>
        <p15:guide id="5" orient="horz" pos="1071">
          <p15:clr>
            <a:srgbClr val="F26B43"/>
          </p15:clr>
        </p15:guide>
        <p15:guide id="6" pos="2661">
          <p15:clr>
            <a:srgbClr val="F26B43"/>
          </p15:clr>
        </p15:guide>
        <p15:guide id="7" pos="50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EAA4E-2F97-50E5-B357-A1EBD902F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B6500C7-E233-F019-FCF6-98319C04C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562809D2-6CF0-F8C0-0D0E-04584DB2D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A45782-9DED-4455-BC7C-8B90AFD78C86}" type="datetimeFigureOut">
              <a:rPr lang="en-PK" smtClean="0"/>
              <a:t>05/28/2025</a:t>
            </a:fld>
            <a:endParaRPr lang="en-PK"/>
          </a:p>
        </p:txBody>
      </p:sp>
      <p:sp>
        <p:nvSpPr>
          <p:cNvPr id="5" name="Footer Placeholder 4">
            <a:extLst>
              <a:ext uri="{FF2B5EF4-FFF2-40B4-BE49-F238E27FC236}">
                <a16:creationId xmlns:a16="http://schemas.microsoft.com/office/drawing/2014/main" id="{9BD7434E-9FA1-6207-C9BD-EBE935BEB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2CF0C84D-C36C-2449-D530-FEFF120B2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5EB5E5-D647-499D-8AA4-3E9177A2A525}" type="slidenum">
              <a:rPr lang="en-PK" smtClean="0"/>
              <a:t>‹N°›</a:t>
            </a:fld>
            <a:endParaRPr lang="en-PK"/>
          </a:p>
        </p:txBody>
      </p:sp>
    </p:spTree>
    <p:extLst>
      <p:ext uri="{BB962C8B-B14F-4D97-AF65-F5344CB8AC3E}">
        <p14:creationId xmlns:p14="http://schemas.microsoft.com/office/powerpoint/2010/main" val="183603176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A8127-CC2B-4D43-81E8-C155223775C4}" type="datetimeFigureOut">
              <a:rPr lang="en-AU" smtClean="0"/>
              <a:t>28/05/2025</a:t>
            </a:fld>
            <a:endParaRPr lang="en-AU"/>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901E3-7B68-4C00-B324-69E331EF3513}" type="slidenum">
              <a:rPr lang="en-AU" smtClean="0"/>
              <a:t>‹N°›</a:t>
            </a:fld>
            <a:endParaRPr lang="en-AU"/>
          </a:p>
        </p:txBody>
      </p:sp>
    </p:spTree>
    <p:extLst>
      <p:ext uri="{BB962C8B-B14F-4D97-AF65-F5344CB8AC3E}">
        <p14:creationId xmlns:p14="http://schemas.microsoft.com/office/powerpoint/2010/main" val="37577682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 id="2147483867" r:id="rId33"/>
    <p:sldLayoutId id="2147483868" r:id="rId34"/>
    <p:sldLayoutId id="2147483869" r:id="rId35"/>
    <p:sldLayoutId id="2147483870" r:id="rId36"/>
    <p:sldLayoutId id="2147483871" r:id="rId37"/>
    <p:sldLayoutId id="2147483872" r:id="rId38"/>
    <p:sldLayoutId id="2147483873" r:id="rId39"/>
    <p:sldLayoutId id="2147483874" r:id="rId40"/>
    <p:sldLayoutId id="2147483875" r:id="rId41"/>
    <p:sldLayoutId id="2147483876" r:id="rId42"/>
    <p:sldLayoutId id="2147483877" r:id="rId43"/>
    <p:sldLayoutId id="2147483878" r:id="rId44"/>
    <p:sldLayoutId id="2147483879" r:id="rId45"/>
    <p:sldLayoutId id="2147483880" r:id="rId46"/>
    <p:sldLayoutId id="2147483881" r:id="rId47"/>
    <p:sldLayoutId id="2147483882" r:id="rId48"/>
    <p:sldLayoutId id="2147483883" r:id="rId49"/>
    <p:sldLayoutId id="2147483884" r:id="rId50"/>
    <p:sldLayoutId id="2147483885" r:id="rId51"/>
    <p:sldLayoutId id="2147483886" r:id="rId52"/>
    <p:sldLayoutId id="2147483887" r:id="rId53"/>
    <p:sldLayoutId id="2147483888" r:id="rId54"/>
    <p:sldLayoutId id="2147483889" r:id="rId55"/>
    <p:sldLayoutId id="2147483890" r:id="rId56"/>
    <p:sldLayoutId id="2147483891" r:id="rId57"/>
    <p:sldLayoutId id="2147483892" r:id="rId58"/>
    <p:sldLayoutId id="2147483893" r:id="rId59"/>
    <p:sldLayoutId id="2147483894" r:id="rId60"/>
    <p:sldLayoutId id="2147483895" r:id="rId61"/>
    <p:sldLayoutId id="2147483896" r:id="rId62"/>
  </p:sldLayoutIdLst>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95E9EE-D758-D12B-1273-478DAEADF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8469E04A-D609-D93A-F7B3-4477AF934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4E2D949A-FF07-FBE9-A0BB-C6FF17401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2D86C4-43BB-4061-A82D-7938B3E75C6E}" type="datetimeFigureOut">
              <a:rPr lang="en-NG" smtClean="0"/>
              <a:t>05/28/2025</a:t>
            </a:fld>
            <a:endParaRPr lang="en-NG"/>
          </a:p>
        </p:txBody>
      </p:sp>
      <p:sp>
        <p:nvSpPr>
          <p:cNvPr id="5" name="Footer Placeholder 4">
            <a:extLst>
              <a:ext uri="{FF2B5EF4-FFF2-40B4-BE49-F238E27FC236}">
                <a16:creationId xmlns:a16="http://schemas.microsoft.com/office/drawing/2014/main" id="{DFB39690-185D-D273-C067-0FC63767C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a:extLst>
              <a:ext uri="{FF2B5EF4-FFF2-40B4-BE49-F238E27FC236}">
                <a16:creationId xmlns:a16="http://schemas.microsoft.com/office/drawing/2014/main" id="{1E64B626-2384-8BF4-A72D-DED68228A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3688A9-E47E-4858-8954-10121222917F}" type="slidenum">
              <a:rPr lang="en-NG" smtClean="0"/>
              <a:t>‹N°›</a:t>
            </a:fld>
            <a:endParaRPr lang="en-NG"/>
          </a:p>
        </p:txBody>
      </p:sp>
    </p:spTree>
    <p:extLst>
      <p:ext uri="{BB962C8B-B14F-4D97-AF65-F5344CB8AC3E}">
        <p14:creationId xmlns:p14="http://schemas.microsoft.com/office/powerpoint/2010/main" val="192781570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hyperlink" Target="https://twitter.com/academyhum" TargetMode="External"/><Relationship Id="rId13" Type="http://schemas.openxmlformats.org/officeDocument/2006/relationships/image" Target="../media/image31.png"/><Relationship Id="rId18" Type="http://schemas.openxmlformats.org/officeDocument/2006/relationships/hyperlink" Target="https://ciscopenigeria.org/" TargetMode="External"/><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s://www.instagram.com/humanitarian.academy/" TargetMode="External"/><Relationship Id="rId17" Type="http://schemas.openxmlformats.org/officeDocument/2006/relationships/hyperlink" Target="mailto:info@humanitarian.academy" TargetMode="External"/><Relationship Id="rId2" Type="http://schemas.openxmlformats.org/officeDocument/2006/relationships/notesSlide" Target="../notesSlides/notesSlide6.xml"/><Relationship Id="rId16" Type="http://schemas.openxmlformats.org/officeDocument/2006/relationships/hyperlink" Target="http://www.humanitarianleadershipacademy.org/" TargetMode="External"/><Relationship Id="rId1" Type="http://schemas.openxmlformats.org/officeDocument/2006/relationships/slideLayout" Target="../slideLayouts/slideLayout19.xml"/><Relationship Id="rId6" Type="http://schemas.openxmlformats.org/officeDocument/2006/relationships/hyperlink" Target="https://www.linkedin.com/company/humanitarian-leadership-academy/" TargetMode="Externa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hyperlink" Target="mailto:bighearts.donation@mail.com" TargetMode="External"/><Relationship Id="rId10" Type="http://schemas.openxmlformats.org/officeDocument/2006/relationships/hyperlink" Target="https://www.youtube.com/channel/UC8xDTI2UossDtTCkXKouJ8A" TargetMode="External"/><Relationship Id="rId4" Type="http://schemas.openxmlformats.org/officeDocument/2006/relationships/hyperlink" Target="https://www.facebook.com/HumanitarianLeadershipAcademy" TargetMode="External"/><Relationship Id="rId9" Type="http://schemas.openxmlformats.org/officeDocument/2006/relationships/image" Target="../media/image29.png"/><Relationship Id="rId14" Type="http://schemas.openxmlformats.org/officeDocument/2006/relationships/hyperlink" Target="https://fradfoundation.org/contac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jpeg"/><Relationship Id="rId11" Type="http://schemas.openxmlformats.org/officeDocument/2006/relationships/image" Target="../media/image14.png"/><Relationship Id="rId5" Type="http://schemas.openxmlformats.org/officeDocument/2006/relationships/image" Target="../media/image16.jpe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2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one.oecd.org/document/DCD(2023)47/en/pdf" TargetMode="External"/><Relationship Id="rId2" Type="http://schemas.openxmlformats.org/officeDocument/2006/relationships/hyperlink" Target="https://www.usaid.gov/sites/default/files/2022-05/What_is_Locally_Led_Development_Fact_Sheet.pdf" TargetMode="Externa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27D0BF-24C4-EC29-6712-4869881C758A}"/>
              </a:ext>
            </a:extLst>
          </p:cNvPr>
          <p:cNvSpPr/>
          <p:nvPr/>
        </p:nvSpPr>
        <p:spPr>
          <a:xfrm>
            <a:off x="4089688" y="1714590"/>
            <a:ext cx="7622518" cy="4608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67B382A-4C38-513C-F140-F25AC52B22C8}"/>
              </a:ext>
            </a:extLst>
          </p:cNvPr>
          <p:cNvSpPr>
            <a:spLocks noGrp="1"/>
          </p:cNvSpPr>
          <p:nvPr>
            <p:ph type="body" sz="quarter" idx="13"/>
          </p:nvPr>
        </p:nvSpPr>
        <p:spPr>
          <a:xfrm>
            <a:off x="479794" y="1700213"/>
            <a:ext cx="4407892" cy="4608513"/>
          </a:xfrm>
        </p:spPr>
        <p:txBody>
          <a:bodyPr/>
          <a:lstStyle/>
          <a:p>
            <a:endParaRPr lang="en-US" sz="3200" b="0" i="0" dirty="0">
              <a:effectLst/>
              <a:latin typeface="-apple-system"/>
            </a:endParaRPr>
          </a:p>
          <a:p>
            <a:r>
              <a:rPr lang="en-US" sz="3200" b="0" i="0" dirty="0">
                <a:effectLst/>
                <a:latin typeface="-apple-system"/>
              </a:rPr>
              <a:t>Local Leadership in Humanitarian Crisis Management: Evidence from Nigeria</a:t>
            </a:r>
          </a:p>
          <a:p>
            <a:endParaRPr lang="en-US" sz="3200" b="0" dirty="0">
              <a:latin typeface="-apple-system"/>
            </a:endParaRPr>
          </a:p>
          <a:p>
            <a:r>
              <a:rPr lang="en-US" sz="3200" b="0" dirty="0">
                <a:latin typeface="-apple-system"/>
              </a:rPr>
              <a:t>28</a:t>
            </a:r>
            <a:r>
              <a:rPr lang="en-US" sz="3200" b="0" baseline="30000" dirty="0">
                <a:latin typeface="-apple-system"/>
              </a:rPr>
              <a:t>th</a:t>
            </a:r>
            <a:r>
              <a:rPr lang="en-US" sz="3200" b="0" dirty="0">
                <a:latin typeface="-apple-system"/>
              </a:rPr>
              <a:t> May 2025</a:t>
            </a:r>
            <a:endParaRPr lang="en-GB" sz="4800" dirty="0"/>
          </a:p>
        </p:txBody>
      </p:sp>
      <p:sp>
        <p:nvSpPr>
          <p:cNvPr id="5" name="Slide Number Placeholder 4">
            <a:extLst>
              <a:ext uri="{FF2B5EF4-FFF2-40B4-BE49-F238E27FC236}">
                <a16:creationId xmlns:a16="http://schemas.microsoft.com/office/drawing/2014/main" id="{47609753-8352-5B61-614F-CCB8D721F2FF}"/>
              </a:ext>
            </a:extLst>
          </p:cNvPr>
          <p:cNvSpPr>
            <a:spLocks noGrp="1"/>
          </p:cNvSpPr>
          <p:nvPr>
            <p:ph type="sldNum" sz="quarter" idx="4"/>
          </p:nvPr>
        </p:nvSpPr>
        <p:spPr/>
        <p:txBody>
          <a:bodyPr/>
          <a:lstStyle/>
          <a:p>
            <a:fld id="{7897BDB0-C41C-D44F-A2EC-06D764F800DA}" type="slidenum">
              <a:rPr lang="en-GB" smtClean="0"/>
              <a:pPr/>
              <a:t>1</a:t>
            </a:fld>
            <a:endParaRPr lang="en-GB"/>
          </a:p>
        </p:txBody>
      </p:sp>
      <p:pic>
        <p:nvPicPr>
          <p:cNvPr id="3" name="Picture 2" descr="A puzzle pieces connected to each other&#10;&#10;Description automatically generated">
            <a:extLst>
              <a:ext uri="{FF2B5EF4-FFF2-40B4-BE49-F238E27FC236}">
                <a16:creationId xmlns:a16="http://schemas.microsoft.com/office/drawing/2014/main" id="{2AC4E0D4-7FD1-2656-0C2E-4A91A3CD18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1758" y="359764"/>
            <a:ext cx="6858000" cy="6858000"/>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F938C71-35E7-2BE7-985A-BC65352E3414}"/>
              </a:ext>
            </a:extLst>
          </p:cNvPr>
          <p:cNvPicPr>
            <a:picLocks noChangeAspect="1"/>
          </p:cNvPicPr>
          <p:nvPr/>
        </p:nvPicPr>
        <p:blipFill>
          <a:blip r:embed="rId4"/>
          <a:stretch>
            <a:fillRect/>
          </a:stretch>
        </p:blipFill>
        <p:spPr>
          <a:xfrm>
            <a:off x="7664824" y="307756"/>
            <a:ext cx="3765174" cy="834591"/>
          </a:xfrm>
          <a:prstGeom prst="rect">
            <a:avLst/>
          </a:prstGeom>
        </p:spPr>
      </p:pic>
      <p:pic>
        <p:nvPicPr>
          <p:cNvPr id="4" name="Picture 4" descr="A close up of a logo&#10;&#10;AI-generated content may be incorrect.">
            <a:extLst>
              <a:ext uri="{FF2B5EF4-FFF2-40B4-BE49-F238E27FC236}">
                <a16:creationId xmlns:a16="http://schemas.microsoft.com/office/drawing/2014/main" id="{300EA9AE-60A5-B6BD-AE93-B41D91EAA33E}"/>
              </a:ext>
            </a:extLst>
          </p:cNvPr>
          <p:cNvPicPr>
            <a:picLocks noChangeAspect="1"/>
          </p:cNvPicPr>
          <p:nvPr/>
        </p:nvPicPr>
        <p:blipFill>
          <a:blip r:embed="rId5"/>
          <a:stretch>
            <a:fillRect/>
          </a:stretch>
        </p:blipFill>
        <p:spPr>
          <a:xfrm>
            <a:off x="4410635" y="48964"/>
            <a:ext cx="2006675" cy="1146672"/>
          </a:xfrm>
          <a:prstGeom prst="rect">
            <a:avLst/>
          </a:prstGeom>
        </p:spPr>
      </p:pic>
      <p:pic>
        <p:nvPicPr>
          <p:cNvPr id="8" name="Image 7">
            <a:extLst>
              <a:ext uri="{FF2B5EF4-FFF2-40B4-BE49-F238E27FC236}">
                <a16:creationId xmlns:a16="http://schemas.microsoft.com/office/drawing/2014/main" id="{834F7B10-3FD6-4862-B8F9-8B1A8F10F1E7}"/>
              </a:ext>
            </a:extLst>
          </p:cNvPr>
          <p:cNvPicPr>
            <a:picLocks noChangeAspect="1"/>
          </p:cNvPicPr>
          <p:nvPr/>
        </p:nvPicPr>
        <p:blipFill>
          <a:blip r:embed="rId6"/>
          <a:stretch>
            <a:fillRect/>
          </a:stretch>
        </p:blipFill>
        <p:spPr>
          <a:xfrm>
            <a:off x="479794" y="243136"/>
            <a:ext cx="2971800" cy="952500"/>
          </a:xfrm>
          <a:prstGeom prst="rect">
            <a:avLst/>
          </a:prstGeom>
        </p:spPr>
      </p:pic>
    </p:spTree>
    <p:extLst>
      <p:ext uri="{BB962C8B-B14F-4D97-AF65-F5344CB8AC3E}">
        <p14:creationId xmlns:p14="http://schemas.microsoft.com/office/powerpoint/2010/main" val="318287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781A-8EE8-2B86-C2F3-49C631DCB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1919C-98CE-9668-8B37-E8A5A39E95AE}"/>
              </a:ext>
            </a:extLst>
          </p:cNvPr>
          <p:cNvSpPr>
            <a:spLocks noGrp="1"/>
          </p:cNvSpPr>
          <p:nvPr>
            <p:ph type="title"/>
          </p:nvPr>
        </p:nvSpPr>
        <p:spPr>
          <a:xfrm>
            <a:off x="655141" y="1264292"/>
            <a:ext cx="2612855" cy="522526"/>
          </a:xfrm>
        </p:spPr>
        <p:txBody>
          <a:bodyPr anchor="t">
            <a:normAutofit/>
          </a:bodyPr>
          <a:lstStyle/>
          <a:p>
            <a:r>
              <a:rPr lang="en-GB" sz="2400" dirty="0"/>
              <a:t>OPPORTUNITIES</a:t>
            </a:r>
            <a:endParaRPr lang="en-GB" sz="2800" dirty="0"/>
          </a:p>
        </p:txBody>
      </p:sp>
      <p:pic>
        <p:nvPicPr>
          <p:cNvPr id="5" name="Picture 4" descr="A world map made of pins and strings">
            <a:extLst>
              <a:ext uri="{FF2B5EF4-FFF2-40B4-BE49-F238E27FC236}">
                <a16:creationId xmlns:a16="http://schemas.microsoft.com/office/drawing/2014/main" id="{B5123F00-17FB-3BA8-5D16-C6F1C2009C05}"/>
              </a:ext>
            </a:extLst>
          </p:cNvPr>
          <p:cNvPicPr>
            <a:picLocks noChangeAspect="1"/>
          </p:cNvPicPr>
          <p:nvPr/>
        </p:nvPicPr>
        <p:blipFill>
          <a:blip r:embed="rId2"/>
          <a:srcRect r="-1" b="1453"/>
          <a:stretch/>
        </p:blipFill>
        <p:spPr>
          <a:xfrm>
            <a:off x="8297195" y="2231706"/>
            <a:ext cx="3894805" cy="3429000"/>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892118F-4F87-AA95-4A25-A3CB11F40032}"/>
              </a:ext>
            </a:extLst>
          </p:cNvPr>
          <p:cNvPicPr>
            <a:picLocks noChangeAspect="1"/>
          </p:cNvPicPr>
          <p:nvPr/>
        </p:nvPicPr>
        <p:blipFill>
          <a:blip r:embed="rId3"/>
          <a:stretch>
            <a:fillRect/>
          </a:stretch>
        </p:blipFill>
        <p:spPr>
          <a:xfrm>
            <a:off x="7721314" y="307756"/>
            <a:ext cx="3708684" cy="822069"/>
          </a:xfrm>
          <a:prstGeom prst="rect">
            <a:avLst/>
          </a:prstGeom>
        </p:spPr>
      </p:pic>
      <p:sp>
        <p:nvSpPr>
          <p:cNvPr id="7" name="ZoneTexte 6">
            <a:extLst>
              <a:ext uri="{FF2B5EF4-FFF2-40B4-BE49-F238E27FC236}">
                <a16:creationId xmlns:a16="http://schemas.microsoft.com/office/drawing/2014/main" id="{5CB05022-0D55-A712-1E67-C9B06126ACC2}"/>
              </a:ext>
            </a:extLst>
          </p:cNvPr>
          <p:cNvSpPr txBox="1"/>
          <p:nvPr/>
        </p:nvSpPr>
        <p:spPr>
          <a:xfrm>
            <a:off x="574459" y="1825625"/>
            <a:ext cx="3581043" cy="3970318"/>
          </a:xfrm>
          <a:prstGeom prst="rect">
            <a:avLst/>
          </a:prstGeom>
          <a:noFill/>
        </p:spPr>
        <p:txBody>
          <a:bodyPr wrap="square">
            <a:spAutoFit/>
          </a:bodyPr>
          <a:lstStyle/>
          <a:p>
            <a:pPr marL="285750" indent="-285750">
              <a:buFont typeface="Arial" panose="020B0604020202020204" pitchFamily="34" charset="0"/>
              <a:buChar char="•"/>
            </a:pPr>
            <a:r>
              <a:rPr lang="en-US" dirty="0"/>
              <a:t>Close proximity to the affected population. ( significant number of the L/NGOS are indigenous and better understand the issues and contexts.</a:t>
            </a:r>
          </a:p>
          <a:p>
            <a:pPr marL="285750" indent="-285750">
              <a:buFont typeface="Arial" panose="020B0604020202020204" pitchFamily="34" charset="0"/>
              <a:buChar char="•"/>
            </a:pPr>
            <a:r>
              <a:rPr lang="en-US" dirty="0"/>
              <a:t>Its ubiquitous nature meant that if well harnessed and supported can be useful for advocacy and also to provide humanitarian assistance to affected population in hard to reach locations.</a:t>
            </a:r>
          </a:p>
        </p:txBody>
      </p:sp>
      <p:sp>
        <p:nvSpPr>
          <p:cNvPr id="9" name="Content Placeholder 3">
            <a:extLst>
              <a:ext uri="{FF2B5EF4-FFF2-40B4-BE49-F238E27FC236}">
                <a16:creationId xmlns:a16="http://schemas.microsoft.com/office/drawing/2014/main" id="{7689D40C-80CA-469C-F1F3-CD0703297262}"/>
              </a:ext>
            </a:extLst>
          </p:cNvPr>
          <p:cNvSpPr txBox="1">
            <a:spLocks/>
          </p:cNvSpPr>
          <p:nvPr/>
        </p:nvSpPr>
        <p:spPr>
          <a:xfrm>
            <a:off x="6172200" y="1825625"/>
            <a:ext cx="5181600" cy="4351338"/>
          </a:xfrm>
          <a:prstGeom prst="rect">
            <a:avLst/>
          </a:prstGeom>
        </p:spPr>
        <p:txBody>
          <a:bodyPr>
            <a:norm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11" name="ZoneTexte 10">
            <a:extLst>
              <a:ext uri="{FF2B5EF4-FFF2-40B4-BE49-F238E27FC236}">
                <a16:creationId xmlns:a16="http://schemas.microsoft.com/office/drawing/2014/main" id="{F870C484-FD1F-C6B3-F9C3-840B9AEB2B26}"/>
              </a:ext>
            </a:extLst>
          </p:cNvPr>
          <p:cNvSpPr txBox="1"/>
          <p:nvPr/>
        </p:nvSpPr>
        <p:spPr>
          <a:xfrm>
            <a:off x="4236184" y="1822548"/>
            <a:ext cx="4061010" cy="4247317"/>
          </a:xfrm>
          <a:prstGeom prst="rect">
            <a:avLst/>
          </a:prstGeom>
          <a:noFill/>
        </p:spPr>
        <p:txBody>
          <a:bodyPr wrap="square">
            <a:spAutoFit/>
          </a:bodyPr>
          <a:lstStyle/>
          <a:p>
            <a:pPr marL="285750" indent="-285750">
              <a:buFont typeface="Arial" panose="020B0604020202020204" pitchFamily="34" charset="0"/>
              <a:buChar char="•"/>
            </a:pPr>
            <a:r>
              <a:rPr lang="en-US" dirty="0"/>
              <a:t>Working with or through  L/NGOS guaranty's ownership and sustainability of projects and also; save cost on logistics and overhead. The extra budget cost saved, can be utilized for life saving effort. </a:t>
            </a:r>
          </a:p>
          <a:p>
            <a:pPr marL="285750" indent="-285750">
              <a:buFont typeface="Arial" panose="020B0604020202020204" pitchFamily="34" charset="0"/>
              <a:buChar char="•"/>
            </a:pPr>
            <a:r>
              <a:rPr lang="en-US" dirty="0"/>
              <a:t>In view of the ongoing reset process, investing in the local leadership and governance structures of L/NGOs will not only speed up the actualization of the localization agenda but also ensure aid is delivered effectively and efficiently.</a:t>
            </a:r>
          </a:p>
        </p:txBody>
      </p:sp>
      <p:pic>
        <p:nvPicPr>
          <p:cNvPr id="12" name="Picture 4" descr="A close up of a logo&#10;&#10;AI-generated content may be incorrect.">
            <a:extLst>
              <a:ext uri="{FF2B5EF4-FFF2-40B4-BE49-F238E27FC236}">
                <a16:creationId xmlns:a16="http://schemas.microsoft.com/office/drawing/2014/main" id="{0268C020-9063-B2A5-88E5-7E7FEAA127F6}"/>
              </a:ext>
            </a:extLst>
          </p:cNvPr>
          <p:cNvPicPr>
            <a:picLocks noChangeAspect="1"/>
          </p:cNvPicPr>
          <p:nvPr/>
        </p:nvPicPr>
        <p:blipFill>
          <a:blip r:embed="rId4"/>
          <a:stretch>
            <a:fillRect/>
          </a:stretch>
        </p:blipFill>
        <p:spPr>
          <a:xfrm>
            <a:off x="4536141" y="111080"/>
            <a:ext cx="1907522" cy="1090013"/>
          </a:xfrm>
          <a:prstGeom prst="rect">
            <a:avLst/>
          </a:prstGeom>
        </p:spPr>
      </p:pic>
      <p:pic>
        <p:nvPicPr>
          <p:cNvPr id="3" name="Image 2">
            <a:extLst>
              <a:ext uri="{FF2B5EF4-FFF2-40B4-BE49-F238E27FC236}">
                <a16:creationId xmlns:a16="http://schemas.microsoft.com/office/drawing/2014/main" id="{569334B0-51F6-094B-38E0-A4C32CB97EB7}"/>
              </a:ext>
            </a:extLst>
          </p:cNvPr>
          <p:cNvPicPr>
            <a:picLocks noChangeAspect="1"/>
          </p:cNvPicPr>
          <p:nvPr/>
        </p:nvPicPr>
        <p:blipFill>
          <a:blip r:embed="rId5"/>
          <a:stretch>
            <a:fillRect/>
          </a:stretch>
        </p:blipFill>
        <p:spPr>
          <a:xfrm>
            <a:off x="574460" y="187299"/>
            <a:ext cx="2383054" cy="763800"/>
          </a:xfrm>
          <a:prstGeom prst="rect">
            <a:avLst/>
          </a:prstGeom>
        </p:spPr>
      </p:pic>
    </p:spTree>
    <p:extLst>
      <p:ext uri="{BB962C8B-B14F-4D97-AF65-F5344CB8AC3E}">
        <p14:creationId xmlns:p14="http://schemas.microsoft.com/office/powerpoint/2010/main" val="108017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Rounded Corners 2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B44065B-97A2-3227-69FD-D84C8BAA50C3}"/>
              </a:ext>
            </a:extLst>
          </p:cNvPr>
          <p:cNvSpPr>
            <a:spLocks noGrp="1"/>
          </p:cNvSpPr>
          <p:nvPr>
            <p:ph type="ctrTitle"/>
          </p:nvPr>
        </p:nvSpPr>
        <p:spPr>
          <a:xfrm>
            <a:off x="978644" y="1112969"/>
            <a:ext cx="3937298" cy="4166010"/>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Effective Local Leadership Practices </a:t>
            </a:r>
            <a:br>
              <a:rPr lang="en-US" sz="4400" b="1" kern="1200" dirty="0">
                <a:solidFill>
                  <a:srgbClr val="FFFFFF"/>
                </a:solidFill>
                <a:latin typeface="+mj-lt"/>
                <a:ea typeface="+mj-ea"/>
                <a:cs typeface="+mj-cs"/>
              </a:rPr>
            </a:br>
            <a:r>
              <a:rPr lang="en-US" sz="4400" b="1" kern="1200" dirty="0">
                <a:solidFill>
                  <a:srgbClr val="FFFFFF"/>
                </a:solidFill>
                <a:latin typeface="+mj-lt"/>
                <a:ea typeface="+mj-ea"/>
                <a:cs typeface="+mj-cs"/>
              </a:rPr>
              <a:t>(Nigeria Context)</a:t>
            </a:r>
          </a:p>
        </p:txBody>
      </p:sp>
      <p:sp>
        <p:nvSpPr>
          <p:cNvPr id="29" name="Freeform: Shape 2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A5F96151-4C9A-1E95-8386-405FB2EC1D5A}"/>
              </a:ext>
            </a:extLst>
          </p:cNvPr>
          <p:cNvSpPr>
            <a:spLocks noGrp="1"/>
          </p:cNvSpPr>
          <p:nvPr>
            <p:ph type="subTitle" idx="1"/>
          </p:nvPr>
        </p:nvSpPr>
        <p:spPr>
          <a:xfrm>
            <a:off x="5326686" y="820880"/>
            <a:ext cx="6027114" cy="4889350"/>
          </a:xfrm>
        </p:spPr>
        <p:txBody>
          <a:bodyPr vert="horz" lIns="91440" tIns="45720" rIns="91440" bIns="45720" rtlCol="0" anchor="t">
            <a:normAutofit/>
          </a:bodyPr>
          <a:lstStyle/>
          <a:p>
            <a:endParaRPr lang="en-US" b="1" dirty="0"/>
          </a:p>
          <a:p>
            <a:endParaRPr lang="en-US" b="1" dirty="0"/>
          </a:p>
          <a:p>
            <a:endParaRPr lang="en-US" b="1" dirty="0"/>
          </a:p>
          <a:p>
            <a:r>
              <a:rPr lang="en-US" b="1" dirty="0"/>
              <a:t>Speaker: Ibrahim Ishaku </a:t>
            </a:r>
            <a:r>
              <a:rPr lang="en-US" b="1" dirty="0" err="1"/>
              <a:t>Balami</a:t>
            </a:r>
            <a:endParaRPr lang="en-US" b="1" dirty="0"/>
          </a:p>
          <a:p>
            <a:endParaRPr lang="en-US" b="1" dirty="0"/>
          </a:p>
          <a:p>
            <a:r>
              <a:rPr lang="en-US" b="1" dirty="0"/>
              <a:t>Executive Director </a:t>
            </a:r>
          </a:p>
          <a:p>
            <a:r>
              <a:rPr lang="en-US" b="1" dirty="0"/>
              <a:t>Future Resilience and Development Foundation  ( FRAD Foundation)</a:t>
            </a:r>
          </a:p>
          <a:p>
            <a:pPr indent="-228600">
              <a:buFont typeface="Arial" panose="020B0604020202020204" pitchFamily="34" charset="0"/>
              <a:buChar char="•"/>
            </a:pPr>
            <a:r>
              <a:rPr lang="en-US" b="1" dirty="0"/>
              <a:t>Date: 28</a:t>
            </a:r>
            <a:r>
              <a:rPr lang="en-US" b="1" baseline="30000" dirty="0"/>
              <a:t>th</a:t>
            </a:r>
            <a:r>
              <a:rPr lang="en-US" b="1" dirty="0"/>
              <a:t> May, 2025</a:t>
            </a:r>
          </a:p>
        </p:txBody>
      </p:sp>
      <p:sp>
        <p:nvSpPr>
          <p:cNvPr id="35" name="Freeform: Shape 3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5" descr="A logo with text on it&#10;&#10;AI-generated content may be incorrect.">
            <a:extLst>
              <a:ext uri="{FF2B5EF4-FFF2-40B4-BE49-F238E27FC236}">
                <a16:creationId xmlns:a16="http://schemas.microsoft.com/office/drawing/2014/main" id="{A4935B87-694D-F119-505E-DF818CE8DBF4}"/>
              </a:ext>
            </a:extLst>
          </p:cNvPr>
          <p:cNvPicPr>
            <a:picLocks noChangeAspect="1"/>
          </p:cNvPicPr>
          <p:nvPr/>
        </p:nvPicPr>
        <p:blipFill>
          <a:blip r:embed="rId2"/>
          <a:stretch>
            <a:fillRect/>
          </a:stretch>
        </p:blipFill>
        <p:spPr>
          <a:xfrm>
            <a:off x="7974751" y="179974"/>
            <a:ext cx="3595329" cy="796943"/>
          </a:xfrm>
          <a:prstGeom prst="rect">
            <a:avLst/>
          </a:prstGeom>
        </p:spPr>
      </p:pic>
      <p:pic>
        <p:nvPicPr>
          <p:cNvPr id="6" name="Picture 4" descr="A close up of a logo&#10;&#10;AI-generated content may be incorrect.">
            <a:extLst>
              <a:ext uri="{FF2B5EF4-FFF2-40B4-BE49-F238E27FC236}">
                <a16:creationId xmlns:a16="http://schemas.microsoft.com/office/drawing/2014/main" id="{CFA848CF-071D-B3D8-0218-80C0A8ED321C}"/>
              </a:ext>
            </a:extLst>
          </p:cNvPr>
          <p:cNvPicPr>
            <a:picLocks noChangeAspect="1"/>
          </p:cNvPicPr>
          <p:nvPr/>
        </p:nvPicPr>
        <p:blipFill>
          <a:blip r:embed="rId3"/>
          <a:stretch>
            <a:fillRect/>
          </a:stretch>
        </p:blipFill>
        <p:spPr>
          <a:xfrm>
            <a:off x="4786598" y="-64050"/>
            <a:ext cx="1737402" cy="992802"/>
          </a:xfrm>
          <a:prstGeom prst="rect">
            <a:avLst/>
          </a:prstGeom>
        </p:spPr>
      </p:pic>
      <p:pic>
        <p:nvPicPr>
          <p:cNvPr id="7" name="Image 6">
            <a:extLst>
              <a:ext uri="{FF2B5EF4-FFF2-40B4-BE49-F238E27FC236}">
                <a16:creationId xmlns:a16="http://schemas.microsoft.com/office/drawing/2014/main" id="{93FAED22-0EA1-B813-E014-7E45A8A6A0DC}"/>
              </a:ext>
            </a:extLst>
          </p:cNvPr>
          <p:cNvPicPr>
            <a:picLocks noChangeAspect="1"/>
          </p:cNvPicPr>
          <p:nvPr/>
        </p:nvPicPr>
        <p:blipFill>
          <a:blip r:embed="rId4"/>
          <a:stretch>
            <a:fillRect/>
          </a:stretch>
        </p:blipFill>
        <p:spPr>
          <a:xfrm>
            <a:off x="586655" y="0"/>
            <a:ext cx="2285133" cy="732415"/>
          </a:xfrm>
          <a:prstGeom prst="rect">
            <a:avLst/>
          </a:prstGeom>
        </p:spPr>
      </p:pic>
    </p:spTree>
    <p:extLst>
      <p:ext uri="{BB962C8B-B14F-4D97-AF65-F5344CB8AC3E}">
        <p14:creationId xmlns:p14="http://schemas.microsoft.com/office/powerpoint/2010/main" val="78700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46C2E7-6CF1-5DB5-D46E-19C992EDDB44}"/>
              </a:ext>
            </a:extLst>
          </p:cNvPr>
          <p:cNvSpPr>
            <a:spLocks noGrp="1"/>
          </p:cNvSpPr>
          <p:nvPr>
            <p:ph type="title"/>
          </p:nvPr>
        </p:nvSpPr>
        <p:spPr>
          <a:xfrm>
            <a:off x="-2" y="18214"/>
            <a:ext cx="2791309" cy="6839786"/>
          </a:xfrm>
          <a:solidFill>
            <a:schemeClr val="accent1">
              <a:lumMod val="75000"/>
            </a:schemeClr>
          </a:solidFill>
        </p:spPr>
        <p:txBody>
          <a:bodyPr>
            <a:normAutofit/>
          </a:bodyPr>
          <a:lstStyle/>
          <a:p>
            <a:pPr algn="ctr"/>
            <a:r>
              <a:rPr lang="en-US" dirty="0">
                <a:solidFill>
                  <a:srgbClr val="FFFFFF"/>
                </a:solidFill>
              </a:rPr>
              <a:t>Experiences/Benefits </a:t>
            </a:r>
            <a:br>
              <a:rPr lang="en-US" dirty="0">
                <a:solidFill>
                  <a:srgbClr val="FFFFFF"/>
                </a:solidFill>
              </a:rPr>
            </a:br>
            <a:r>
              <a:rPr lang="en-US" dirty="0">
                <a:solidFill>
                  <a:srgbClr val="FFFFFF"/>
                </a:solidFill>
              </a:rPr>
              <a:t>of Local Leadership</a:t>
            </a:r>
            <a:endParaRPr lang="en-NG" dirty="0">
              <a:solidFill>
                <a:srgbClr val="FFFFFF"/>
              </a:solidFill>
            </a:endParaRP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91FFE5FD-BB35-EDDF-FBD3-6E17DFFFE38E}"/>
              </a:ext>
            </a:extLst>
          </p:cNvPr>
          <p:cNvSpPr>
            <a:spLocks noGrp="1"/>
          </p:cNvSpPr>
          <p:nvPr>
            <p:ph idx="1"/>
          </p:nvPr>
        </p:nvSpPr>
        <p:spPr>
          <a:xfrm>
            <a:off x="2791306" y="18214"/>
            <a:ext cx="9400673" cy="5576511"/>
          </a:xfrm>
          <a:solidFill>
            <a:schemeClr val="accent1">
              <a:lumMod val="60000"/>
              <a:lumOff val="40000"/>
            </a:schemeClr>
          </a:solidFill>
        </p:spPr>
        <p:txBody>
          <a:bodyPr anchor="ctr">
            <a:noAutofit/>
          </a:bodyPr>
          <a:lstStyle/>
          <a:p>
            <a:pPr marL="457200" lvl="1" indent="0">
              <a:buNone/>
            </a:pPr>
            <a:endParaRPr lang="en-US" sz="2000" b="1" dirty="0"/>
          </a:p>
          <a:p>
            <a:pPr marL="457200" lvl="1" indent="0">
              <a:buNone/>
            </a:pPr>
            <a:endParaRPr lang="en-US" sz="2000" b="1" dirty="0"/>
          </a:p>
          <a:p>
            <a:pPr marL="457200" lvl="1" indent="0">
              <a:buNone/>
            </a:pPr>
            <a:r>
              <a:rPr lang="en-US" sz="2000" b="1" dirty="0"/>
              <a:t>Implementation: </a:t>
            </a:r>
          </a:p>
          <a:p>
            <a:pPr marL="0" indent="0">
              <a:buNone/>
            </a:pPr>
            <a:r>
              <a:rPr lang="en-US" sz="1800" dirty="0"/>
              <a:t>Promote sustainability and ownership,  when responses is led by communities as lead. ( Bulama, women leaders, youth groups, CJTF, religious leaders etc.)</a:t>
            </a:r>
          </a:p>
          <a:p>
            <a:pPr marL="0" indent="0">
              <a:buNone/>
            </a:pPr>
            <a:r>
              <a:rPr lang="en-US" sz="2000" b="1" dirty="0"/>
              <a:t>      Sectoral level:</a:t>
            </a:r>
          </a:p>
          <a:p>
            <a:pPr marL="0" indent="0">
              <a:buNone/>
            </a:pPr>
            <a:r>
              <a:rPr lang="en-US" sz="1800" dirty="0"/>
              <a:t>Local leadership Participate in sharpening the sector response, Coordination continuity in the case of CP AOR ( GPON Co-leading, FRAD Supporting IM)</a:t>
            </a:r>
          </a:p>
          <a:p>
            <a:pPr marL="0" indent="0">
              <a:buNone/>
            </a:pPr>
            <a:r>
              <a:rPr lang="en-US" sz="2000" b="1" dirty="0"/>
              <a:t>      Funding mechanism</a:t>
            </a:r>
          </a:p>
          <a:p>
            <a:pPr marL="0" indent="0">
              <a:buNone/>
            </a:pPr>
            <a:r>
              <a:rPr lang="en-US" sz="1800" dirty="0"/>
              <a:t>SCI Case study of HF response in Nigeria, following that response, we currently have active projects in all LGAs that we have implemented the HF funds. </a:t>
            </a:r>
          </a:p>
          <a:p>
            <a:pPr marL="0" indent="0">
              <a:buNone/>
            </a:pPr>
            <a:r>
              <a:rPr lang="en-US" sz="2000" b="1" dirty="0"/>
              <a:t>      Advocacy :</a:t>
            </a:r>
          </a:p>
          <a:p>
            <a:r>
              <a:rPr lang="en-US" sz="1800" dirty="0"/>
              <a:t>Local Partners championing advocacy initiatives and are being endorse by the government, State Policy on education ( CATAI, Disability law FRAD &amp; C3HD)</a:t>
            </a:r>
          </a:p>
        </p:txBody>
      </p:sp>
      <p:sp>
        <p:nvSpPr>
          <p:cNvPr id="4" name="TextBox 3">
            <a:extLst>
              <a:ext uri="{FF2B5EF4-FFF2-40B4-BE49-F238E27FC236}">
                <a16:creationId xmlns:a16="http://schemas.microsoft.com/office/drawing/2014/main" id="{DD0DD99B-229E-CF48-5635-0A333456D2F6}"/>
              </a:ext>
            </a:extLst>
          </p:cNvPr>
          <p:cNvSpPr txBox="1"/>
          <p:nvPr/>
        </p:nvSpPr>
        <p:spPr>
          <a:xfrm>
            <a:off x="1066799" y="5071506"/>
            <a:ext cx="10058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Local leadership has increase</a:t>
            </a:r>
            <a:endParaRPr kumimoji="0" lang="en-NG" sz="16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aphicFrame>
        <p:nvGraphicFramePr>
          <p:cNvPr id="7" name="Diagram 6">
            <a:extLst>
              <a:ext uri="{FF2B5EF4-FFF2-40B4-BE49-F238E27FC236}">
                <a16:creationId xmlns:a16="http://schemas.microsoft.com/office/drawing/2014/main" id="{76714A0B-6B0A-9727-69A3-7ED5C1AA4DA3}"/>
              </a:ext>
            </a:extLst>
          </p:cNvPr>
          <p:cNvGraphicFramePr/>
          <p:nvPr/>
        </p:nvGraphicFramePr>
        <p:xfrm>
          <a:off x="0" y="5454315"/>
          <a:ext cx="12192001" cy="1430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5" descr="A logo with text on it&#10;&#10;AI-generated content may be incorrect.">
            <a:extLst>
              <a:ext uri="{FF2B5EF4-FFF2-40B4-BE49-F238E27FC236}">
                <a16:creationId xmlns:a16="http://schemas.microsoft.com/office/drawing/2014/main" id="{D06BD88C-8758-068B-0028-6C42512E24DE}"/>
              </a:ext>
            </a:extLst>
          </p:cNvPr>
          <p:cNvPicPr>
            <a:picLocks noChangeAspect="1"/>
          </p:cNvPicPr>
          <p:nvPr/>
        </p:nvPicPr>
        <p:blipFill>
          <a:blip r:embed="rId7"/>
          <a:stretch>
            <a:fillRect/>
          </a:stretch>
        </p:blipFill>
        <p:spPr>
          <a:xfrm>
            <a:off x="8215313" y="133993"/>
            <a:ext cx="3575684" cy="792588"/>
          </a:xfrm>
          <a:prstGeom prst="rect">
            <a:avLst/>
          </a:prstGeom>
        </p:spPr>
      </p:pic>
      <p:pic>
        <p:nvPicPr>
          <p:cNvPr id="5" name="Picture 4" descr="A close up of a logo&#10;&#10;AI-generated content may be incorrect.">
            <a:extLst>
              <a:ext uri="{FF2B5EF4-FFF2-40B4-BE49-F238E27FC236}">
                <a16:creationId xmlns:a16="http://schemas.microsoft.com/office/drawing/2014/main" id="{843E89E7-6BE3-640B-6942-B2DA1EB24AFD}"/>
              </a:ext>
            </a:extLst>
          </p:cNvPr>
          <p:cNvPicPr>
            <a:picLocks noChangeAspect="1"/>
          </p:cNvPicPr>
          <p:nvPr/>
        </p:nvPicPr>
        <p:blipFill>
          <a:blip r:embed="rId8"/>
          <a:stretch>
            <a:fillRect/>
          </a:stretch>
        </p:blipFill>
        <p:spPr>
          <a:xfrm>
            <a:off x="4518637" y="-19742"/>
            <a:ext cx="1836346" cy="1049341"/>
          </a:xfrm>
          <a:prstGeom prst="rect">
            <a:avLst/>
          </a:prstGeom>
        </p:spPr>
      </p:pic>
      <p:pic>
        <p:nvPicPr>
          <p:cNvPr id="6" name="Image 5">
            <a:extLst>
              <a:ext uri="{FF2B5EF4-FFF2-40B4-BE49-F238E27FC236}">
                <a16:creationId xmlns:a16="http://schemas.microsoft.com/office/drawing/2014/main" id="{9F30524A-6733-EA95-08FA-20ECC31003C4}"/>
              </a:ext>
            </a:extLst>
          </p:cNvPr>
          <p:cNvPicPr>
            <a:picLocks noChangeAspect="1"/>
          </p:cNvPicPr>
          <p:nvPr/>
        </p:nvPicPr>
        <p:blipFill>
          <a:blip r:embed="rId9"/>
          <a:stretch>
            <a:fillRect/>
          </a:stretch>
        </p:blipFill>
        <p:spPr>
          <a:xfrm>
            <a:off x="178432" y="133992"/>
            <a:ext cx="2036132" cy="652607"/>
          </a:xfrm>
          <a:prstGeom prst="rect">
            <a:avLst/>
          </a:prstGeom>
        </p:spPr>
      </p:pic>
    </p:spTree>
    <p:extLst>
      <p:ext uri="{BB962C8B-B14F-4D97-AF65-F5344CB8AC3E}">
        <p14:creationId xmlns:p14="http://schemas.microsoft.com/office/powerpoint/2010/main" val="226362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Arc 4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A0081A-5ED9-D5AC-DE18-3EFDC0DB6E5B}"/>
              </a:ext>
            </a:extLst>
          </p:cNvPr>
          <p:cNvSpPr>
            <a:spLocks noGrp="1"/>
          </p:cNvSpPr>
          <p:nvPr>
            <p:ph type="title"/>
          </p:nvPr>
        </p:nvSpPr>
        <p:spPr>
          <a:xfrm>
            <a:off x="838200" y="643467"/>
            <a:ext cx="2951205" cy="5571066"/>
          </a:xfrm>
        </p:spPr>
        <p:txBody>
          <a:bodyPr>
            <a:normAutofit/>
          </a:bodyPr>
          <a:lstStyle/>
          <a:p>
            <a:r>
              <a:rPr lang="en-US">
                <a:solidFill>
                  <a:srgbClr val="FFFFFF"/>
                </a:solidFill>
              </a:rPr>
              <a:t>Local Leadership can be effective when focus in on </a:t>
            </a:r>
            <a:endParaRPr lang="en-NG">
              <a:solidFill>
                <a:srgbClr val="FFFFFF"/>
              </a:solidFill>
            </a:endParaRPr>
          </a:p>
        </p:txBody>
      </p:sp>
      <p:graphicFrame>
        <p:nvGraphicFramePr>
          <p:cNvPr id="5" name="Content Placeholder 2">
            <a:extLst>
              <a:ext uri="{FF2B5EF4-FFF2-40B4-BE49-F238E27FC236}">
                <a16:creationId xmlns:a16="http://schemas.microsoft.com/office/drawing/2014/main" id="{1E316C44-6108-81F4-610D-F2BC403F1710}"/>
              </a:ext>
            </a:extLst>
          </p:cNvPr>
          <p:cNvGraphicFramePr>
            <a:graphicFrameLocks noGrp="1"/>
          </p:cNvGraphicFramePr>
          <p:nvPr>
            <p:ph idx="1"/>
            <p:extLst>
              <p:ext uri="{D42A27DB-BD31-4B8C-83A1-F6EECF244321}">
                <p14:modId xmlns:p14="http://schemas.microsoft.com/office/powerpoint/2010/main" val="1336634553"/>
              </p:ext>
            </p:extLst>
          </p:nvPr>
        </p:nvGraphicFramePr>
        <p:xfrm>
          <a:off x="5360773" y="1153755"/>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5" descr="A logo with text on it&#10;&#10;AI-generated content may be incorrect.">
            <a:extLst>
              <a:ext uri="{FF2B5EF4-FFF2-40B4-BE49-F238E27FC236}">
                <a16:creationId xmlns:a16="http://schemas.microsoft.com/office/drawing/2014/main" id="{06E3447D-19BA-823B-7A1F-10DDEA29FF9F}"/>
              </a:ext>
            </a:extLst>
          </p:cNvPr>
          <p:cNvPicPr>
            <a:picLocks noChangeAspect="1"/>
          </p:cNvPicPr>
          <p:nvPr/>
        </p:nvPicPr>
        <p:blipFill>
          <a:blip r:embed="rId7"/>
          <a:stretch>
            <a:fillRect/>
          </a:stretch>
        </p:blipFill>
        <p:spPr>
          <a:xfrm>
            <a:off x="8172450" y="111081"/>
            <a:ext cx="3643310" cy="807578"/>
          </a:xfrm>
          <a:prstGeom prst="rect">
            <a:avLst/>
          </a:prstGeom>
        </p:spPr>
      </p:pic>
      <p:pic>
        <p:nvPicPr>
          <p:cNvPr id="4" name="Picture 4" descr="A close up of a logo&#10;&#10;AI-generated content may be incorrect.">
            <a:extLst>
              <a:ext uri="{FF2B5EF4-FFF2-40B4-BE49-F238E27FC236}">
                <a16:creationId xmlns:a16="http://schemas.microsoft.com/office/drawing/2014/main" id="{5DA76405-6765-90C0-C627-20360F86AAC9}"/>
              </a:ext>
            </a:extLst>
          </p:cNvPr>
          <p:cNvPicPr>
            <a:picLocks noChangeAspect="1"/>
          </p:cNvPicPr>
          <p:nvPr/>
        </p:nvPicPr>
        <p:blipFill>
          <a:blip r:embed="rId8"/>
          <a:stretch>
            <a:fillRect/>
          </a:stretch>
        </p:blipFill>
        <p:spPr>
          <a:xfrm>
            <a:off x="4943783" y="-74910"/>
            <a:ext cx="1836346" cy="1049341"/>
          </a:xfrm>
          <a:prstGeom prst="rect">
            <a:avLst/>
          </a:prstGeom>
        </p:spPr>
      </p:pic>
      <p:pic>
        <p:nvPicPr>
          <p:cNvPr id="6" name="Image 5">
            <a:extLst>
              <a:ext uri="{FF2B5EF4-FFF2-40B4-BE49-F238E27FC236}">
                <a16:creationId xmlns:a16="http://schemas.microsoft.com/office/drawing/2014/main" id="{95DCE67A-5DA0-DA34-6950-4C4827E59A52}"/>
              </a:ext>
            </a:extLst>
          </p:cNvPr>
          <p:cNvPicPr>
            <a:picLocks noChangeAspect="1"/>
          </p:cNvPicPr>
          <p:nvPr/>
        </p:nvPicPr>
        <p:blipFill>
          <a:blip r:embed="rId9"/>
          <a:stretch>
            <a:fillRect/>
          </a:stretch>
        </p:blipFill>
        <p:spPr>
          <a:xfrm>
            <a:off x="888282" y="152195"/>
            <a:ext cx="2130513" cy="682857"/>
          </a:xfrm>
          <a:prstGeom prst="rect">
            <a:avLst/>
          </a:prstGeom>
        </p:spPr>
      </p:pic>
    </p:spTree>
    <p:extLst>
      <p:ext uri="{BB962C8B-B14F-4D97-AF65-F5344CB8AC3E}">
        <p14:creationId xmlns:p14="http://schemas.microsoft.com/office/powerpoint/2010/main" val="309110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0D22F8-FA2F-5341-29D3-07FEFCD51572}"/>
              </a:ext>
            </a:extLst>
          </p:cNvPr>
          <p:cNvSpPr>
            <a:spLocks noGrp="1"/>
          </p:cNvSpPr>
          <p:nvPr>
            <p:ph type="body" sz="quarter" idx="13"/>
          </p:nvPr>
        </p:nvSpPr>
        <p:spPr>
          <a:xfrm>
            <a:off x="788467" y="1207662"/>
            <a:ext cx="10541588" cy="5307438"/>
          </a:xfrm>
          <a:prstGeom prst="roundRect">
            <a:avLst>
              <a:gd name="adj" fmla="val 5775"/>
            </a:avLst>
          </a:prstGeom>
          <a:solidFill>
            <a:schemeClr val="accent6">
              <a:alpha val="90000"/>
            </a:schemeClr>
          </a:solidFill>
        </p:spPr>
        <p:txBody>
          <a:bodyPr lIns="108000" tIns="108000" rIns="108000" bIns="108000"/>
          <a:lstStyle/>
          <a:p>
            <a:r>
              <a:rPr lang="en-GB" dirty="0">
                <a:solidFill>
                  <a:srgbClr val="374041"/>
                </a:solidFill>
              </a:rPr>
              <a:t>Contact</a:t>
            </a:r>
          </a:p>
        </p:txBody>
      </p:sp>
      <p:sp>
        <p:nvSpPr>
          <p:cNvPr id="2" name="Text Placeholder 7">
            <a:extLst>
              <a:ext uri="{FF2B5EF4-FFF2-40B4-BE49-F238E27FC236}">
                <a16:creationId xmlns:a16="http://schemas.microsoft.com/office/drawing/2014/main" id="{5252CFA5-BB03-6822-1959-5C45AF2BE38E}"/>
              </a:ext>
            </a:extLst>
          </p:cNvPr>
          <p:cNvSpPr txBox="1">
            <a:spLocks/>
          </p:cNvSpPr>
          <p:nvPr/>
        </p:nvSpPr>
        <p:spPr>
          <a:xfrm>
            <a:off x="1082341" y="2200301"/>
            <a:ext cx="4688872" cy="34500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42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spcAft>
                <a:spcPts val="0"/>
              </a:spcAft>
            </a:pPr>
            <a:endParaRPr lang="en-GB" sz="2000" b="0">
              <a:solidFill>
                <a:srgbClr val="374041"/>
              </a:solidFill>
              <a:ea typeface="Noto Sans"/>
              <a:cs typeface="Noto Sans"/>
            </a:endParaRPr>
          </a:p>
          <a:p>
            <a:pPr algn="l" fontAlgn="base">
              <a:spcAft>
                <a:spcPts val="0"/>
              </a:spcAft>
            </a:pPr>
            <a:endParaRPr lang="en-GB" sz="2000" b="0">
              <a:solidFill>
                <a:srgbClr val="374041"/>
              </a:solidFill>
              <a:ea typeface="Noto Sans"/>
              <a:cs typeface="Noto Sans"/>
            </a:endParaRPr>
          </a:p>
          <a:p>
            <a:endParaRPr lang="en-GB" sz="2000">
              <a:solidFill>
                <a:srgbClr val="374041"/>
              </a:solidFill>
              <a:ea typeface="Noto Sans"/>
              <a:cs typeface="Noto Sans"/>
            </a:endParaRPr>
          </a:p>
        </p:txBody>
      </p:sp>
      <p:pic>
        <p:nvPicPr>
          <p:cNvPr id="7" name="Picture 6" descr="A blue circle with a white letter f in it&#10;&#10;Description automatically generated">
            <a:hlinkClick r:id="rId4"/>
            <a:extLst>
              <a:ext uri="{FF2B5EF4-FFF2-40B4-BE49-F238E27FC236}">
                <a16:creationId xmlns:a16="http://schemas.microsoft.com/office/drawing/2014/main" id="{344A8FE2-1158-58EC-CDB5-5C9B53766A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849" y="5872087"/>
            <a:ext cx="517866" cy="519703"/>
          </a:xfrm>
          <a:prstGeom prst="rect">
            <a:avLst/>
          </a:prstGeom>
        </p:spPr>
      </p:pic>
      <p:pic>
        <p:nvPicPr>
          <p:cNvPr id="8" name="Picture 7">
            <a:hlinkClick r:id="rId6"/>
            <a:extLst>
              <a:ext uri="{FF2B5EF4-FFF2-40B4-BE49-F238E27FC236}">
                <a16:creationId xmlns:a16="http://schemas.microsoft.com/office/drawing/2014/main" id="{0C4D8865-FFA6-D26C-AAEB-5D266EDE1B8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738246" y="5890511"/>
            <a:ext cx="517866" cy="519702"/>
          </a:xfrm>
          <a:prstGeom prst="rect">
            <a:avLst/>
          </a:prstGeom>
        </p:spPr>
      </p:pic>
      <p:pic>
        <p:nvPicPr>
          <p:cNvPr id="9" name="Picture 8">
            <a:hlinkClick r:id="rId8"/>
            <a:extLst>
              <a:ext uri="{FF2B5EF4-FFF2-40B4-BE49-F238E27FC236}">
                <a16:creationId xmlns:a16="http://schemas.microsoft.com/office/drawing/2014/main" id="{15331521-CB32-6AA8-73DE-C5AF12820990}"/>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379610" y="5908439"/>
            <a:ext cx="517866" cy="516042"/>
          </a:xfrm>
          <a:prstGeom prst="rect">
            <a:avLst/>
          </a:prstGeom>
        </p:spPr>
      </p:pic>
      <p:pic>
        <p:nvPicPr>
          <p:cNvPr id="10" name="Picture 9">
            <a:hlinkClick r:id="rId10"/>
            <a:extLst>
              <a:ext uri="{FF2B5EF4-FFF2-40B4-BE49-F238E27FC236}">
                <a16:creationId xmlns:a16="http://schemas.microsoft.com/office/drawing/2014/main" id="{5AFADF85-2960-FB78-CC94-694746E66729}"/>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3020361" y="5904799"/>
            <a:ext cx="517866" cy="519702"/>
          </a:xfrm>
          <a:prstGeom prst="rect">
            <a:avLst/>
          </a:prstGeom>
        </p:spPr>
      </p:pic>
      <p:pic>
        <p:nvPicPr>
          <p:cNvPr id="11" name="Picture 10">
            <a:hlinkClick r:id="rId12"/>
            <a:extLst>
              <a:ext uri="{FF2B5EF4-FFF2-40B4-BE49-F238E27FC236}">
                <a16:creationId xmlns:a16="http://schemas.microsoft.com/office/drawing/2014/main" id="{90FCBA12-D708-4174-8847-227425B375C6}"/>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3682108" y="5908441"/>
            <a:ext cx="517866" cy="519702"/>
          </a:xfrm>
          <a:prstGeom prst="rect">
            <a:avLst/>
          </a:prstGeom>
        </p:spPr>
      </p:pic>
      <p:sp>
        <p:nvSpPr>
          <p:cNvPr id="5" name="TextBox 4">
            <a:extLst>
              <a:ext uri="{FF2B5EF4-FFF2-40B4-BE49-F238E27FC236}">
                <a16:creationId xmlns:a16="http://schemas.microsoft.com/office/drawing/2014/main" id="{7955A31D-6594-2B10-A71E-1B9FF6A1D5F2}"/>
              </a:ext>
            </a:extLst>
          </p:cNvPr>
          <p:cNvSpPr txBox="1"/>
          <p:nvPr/>
        </p:nvSpPr>
        <p:spPr>
          <a:xfrm>
            <a:off x="952394" y="3524018"/>
            <a:ext cx="5456050" cy="1015663"/>
          </a:xfrm>
          <a:prstGeom prst="rect">
            <a:avLst/>
          </a:prstGeom>
          <a:noFill/>
        </p:spPr>
        <p:txBody>
          <a:bodyPr wrap="square" lIns="91440" tIns="45720" rIns="91440" bIns="45720" rtlCol="0" anchor="t">
            <a:spAutoFit/>
          </a:bodyPr>
          <a:lstStyle/>
          <a:p>
            <a:r>
              <a:rPr lang="en-GB" sz="2800" b="1" dirty="0">
                <a:solidFill>
                  <a:schemeClr val="bg1"/>
                </a:solidFill>
                <a:latin typeface="Noto Sans"/>
                <a:ea typeface="Noto Sans"/>
                <a:cs typeface="Noto Sans"/>
              </a:rPr>
              <a:t>FRAD</a:t>
            </a:r>
            <a:r>
              <a:rPr lang="en-GB" sz="2800" dirty="0">
                <a:solidFill>
                  <a:schemeClr val="bg1"/>
                </a:solidFill>
                <a:latin typeface="Noto Sans"/>
                <a:ea typeface="Noto Sans"/>
                <a:cs typeface="Noto Sans"/>
              </a:rPr>
              <a:t>:</a:t>
            </a:r>
          </a:p>
          <a:p>
            <a:r>
              <a:rPr lang="en-GB" sz="1600" dirty="0">
                <a:solidFill>
                  <a:schemeClr val="bg1"/>
                </a:solidFill>
                <a:ea typeface="+mn-lt"/>
                <a:cs typeface="+mn-lt"/>
                <a:hlinkClick r:id="rId14">
                  <a:extLst>
                    <a:ext uri="{A12FA001-AC4F-418D-AE19-62706E023703}">
                      <ahyp:hlinkClr xmlns:ahyp="http://schemas.microsoft.com/office/drawing/2018/hyperlinkcolor" val="tx"/>
                    </a:ext>
                  </a:extLst>
                </a:hlinkClick>
              </a:rPr>
              <a:t>https://fradfoundation.org/contacts/</a:t>
            </a:r>
            <a:endParaRPr lang="en-GB" dirty="0">
              <a:solidFill>
                <a:schemeClr val="bg1"/>
              </a:solidFill>
              <a:ea typeface="+mn-lt"/>
              <a:cs typeface="+mn-lt"/>
            </a:endParaRPr>
          </a:p>
          <a:p>
            <a:r>
              <a:rPr lang="en-GB" sz="1600" dirty="0">
                <a:solidFill>
                  <a:schemeClr val="bg1"/>
                </a:solidFill>
                <a:ea typeface="+mn-lt"/>
                <a:cs typeface="+mn-lt"/>
                <a:hlinkClick r:id="rId15"/>
              </a:rPr>
              <a:t>bighearts.donation@mail.com</a:t>
            </a:r>
            <a:r>
              <a:rPr lang="en-GB" sz="1600" dirty="0">
                <a:solidFill>
                  <a:schemeClr val="bg1"/>
                </a:solidFill>
                <a:ea typeface="+mn-lt"/>
                <a:cs typeface="+mn-lt"/>
              </a:rPr>
              <a:t> </a:t>
            </a:r>
            <a:endParaRPr lang="en-GB" dirty="0">
              <a:solidFill>
                <a:schemeClr val="bg1"/>
              </a:solidFill>
            </a:endParaRPr>
          </a:p>
        </p:txBody>
      </p:sp>
      <p:sp>
        <p:nvSpPr>
          <p:cNvPr id="13" name="TextBox 12">
            <a:extLst>
              <a:ext uri="{FF2B5EF4-FFF2-40B4-BE49-F238E27FC236}">
                <a16:creationId xmlns:a16="http://schemas.microsoft.com/office/drawing/2014/main" id="{5C921CAB-888E-D749-BEF9-927216392FD6}"/>
              </a:ext>
            </a:extLst>
          </p:cNvPr>
          <p:cNvSpPr txBox="1"/>
          <p:nvPr/>
        </p:nvSpPr>
        <p:spPr>
          <a:xfrm>
            <a:off x="965745" y="2385245"/>
            <a:ext cx="6635205" cy="1015663"/>
          </a:xfrm>
          <a:prstGeom prst="rect">
            <a:avLst/>
          </a:prstGeom>
          <a:noFill/>
        </p:spPr>
        <p:txBody>
          <a:bodyPr wrap="square" rtlCol="0">
            <a:spAutoFit/>
          </a:bodyPr>
          <a:lstStyle/>
          <a:p>
            <a:r>
              <a:rPr lang="en-GB" sz="2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Humanitarian Leadership Academy</a:t>
            </a:r>
            <a:r>
              <a:rPr lang="en-GB" sz="28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p>
          <a:p>
            <a:r>
              <a:rPr lang="en-GB" sz="1600" i="0" strike="noStrike" dirty="0">
                <a:solidFill>
                  <a:schemeClr val="bg1"/>
                </a:solidFill>
                <a:effectLst/>
                <a:latin typeface="Noto Sans"/>
                <a:ea typeface="Noto Sans"/>
                <a:cs typeface="Noto Sans"/>
                <a:hlinkClick r:id="rId16">
                  <a:extLst>
                    <a:ext uri="{A12FA001-AC4F-418D-AE19-62706E023703}">
                      <ahyp:hlinkClr xmlns:ahyp="http://schemas.microsoft.com/office/drawing/2018/hyperlinkcolor" val="tx"/>
                    </a:ext>
                  </a:extLst>
                </a:hlinkClick>
              </a:rPr>
              <a:t>www.humanitarianleadershipacademy.org</a:t>
            </a:r>
            <a:r>
              <a:rPr lang="en-GB" sz="1600" i="0" strike="noStrike" dirty="0">
                <a:solidFill>
                  <a:schemeClr val="bg1"/>
                </a:solidFill>
                <a:effectLst/>
                <a:latin typeface="Noto Sans"/>
                <a:ea typeface="Noto Sans"/>
                <a:cs typeface="Noto Sans"/>
              </a:rPr>
              <a:t>  </a:t>
            </a:r>
          </a:p>
          <a:p>
            <a:r>
              <a:rPr lang="en-GB" sz="1600" i="0" strike="noStrike" dirty="0" err="1">
                <a:solidFill>
                  <a:schemeClr val="bg1"/>
                </a:solidFill>
                <a:effectLst/>
                <a:latin typeface="Noto Sans"/>
                <a:ea typeface="Noto Sans"/>
                <a:cs typeface="Noto Sans"/>
                <a:hlinkClick r:id="rId17"/>
              </a:rPr>
              <a:t>info@humanitarian.academy</a:t>
            </a:r>
            <a:r>
              <a:rPr lang="en-GB" sz="1600" i="0" strike="noStrike" dirty="0">
                <a:solidFill>
                  <a:schemeClr val="bg1"/>
                </a:solidFill>
                <a:effectLst/>
                <a:latin typeface="Noto Sans"/>
                <a:ea typeface="Noto Sans"/>
                <a:cs typeface="Noto Sans"/>
              </a:rPr>
              <a:t> </a:t>
            </a:r>
            <a:endPar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4">
            <a:extLst>
              <a:ext uri="{FF2B5EF4-FFF2-40B4-BE49-F238E27FC236}">
                <a16:creationId xmlns:a16="http://schemas.microsoft.com/office/drawing/2014/main" id="{C09BBD72-7813-8CBC-8297-452B5E52BFBF}"/>
              </a:ext>
            </a:extLst>
          </p:cNvPr>
          <p:cNvSpPr txBox="1"/>
          <p:nvPr/>
        </p:nvSpPr>
        <p:spPr>
          <a:xfrm>
            <a:off x="965745" y="4634675"/>
            <a:ext cx="5456050" cy="1015663"/>
          </a:xfrm>
          <a:prstGeom prst="rect">
            <a:avLst/>
          </a:prstGeom>
          <a:noFill/>
        </p:spPr>
        <p:txBody>
          <a:bodyPr wrap="square" lIns="91440" tIns="45720" rIns="91440" bIns="45720" rtlCol="0" anchor="t">
            <a:spAutoFit/>
          </a:bodyPr>
          <a:lstStyle/>
          <a:p>
            <a:r>
              <a:rPr lang="en-GB" sz="2800" b="1" dirty="0">
                <a:solidFill>
                  <a:schemeClr val="bg1"/>
                </a:solidFill>
                <a:latin typeface="Noto Sans"/>
                <a:ea typeface="Noto Sans"/>
                <a:cs typeface="Noto Sans"/>
              </a:rPr>
              <a:t>CISCOPE</a:t>
            </a:r>
            <a:r>
              <a:rPr lang="en-GB" sz="2800" dirty="0">
                <a:solidFill>
                  <a:schemeClr val="bg1"/>
                </a:solidFill>
                <a:latin typeface="Noto Sans"/>
                <a:ea typeface="Noto Sans"/>
                <a:cs typeface="Noto Sans"/>
              </a:rPr>
              <a:t>:</a:t>
            </a:r>
          </a:p>
          <a:p>
            <a:r>
              <a:rPr lang="en-GB" sz="1600" dirty="0">
                <a:solidFill>
                  <a:schemeClr val="bg1"/>
                </a:solidFill>
                <a:ea typeface="+mn-lt"/>
                <a:cs typeface="+mn-lt"/>
                <a:hlinkClick r:id="rId18"/>
              </a:rPr>
              <a:t>https://ciscopenigeria.org/</a:t>
            </a:r>
            <a:endParaRPr lang="en-GB" sz="1600" dirty="0">
              <a:solidFill>
                <a:schemeClr val="bg1"/>
              </a:solidFill>
              <a:ea typeface="+mn-lt"/>
              <a:cs typeface="+mn-lt"/>
            </a:endParaRPr>
          </a:p>
          <a:p>
            <a:r>
              <a:rPr lang="en-GB" sz="1600" dirty="0">
                <a:solidFill>
                  <a:schemeClr val="bg1"/>
                </a:solidFill>
                <a:ea typeface="+mn-lt"/>
                <a:cs typeface="+mn-lt"/>
              </a:rPr>
              <a:t>info@ciscopenigeria.org</a:t>
            </a:r>
            <a:endParaRPr lang="en-GB" dirty="0">
              <a:solidFill>
                <a:schemeClr val="bg1"/>
              </a:solidFill>
            </a:endParaRPr>
          </a:p>
        </p:txBody>
      </p:sp>
    </p:spTree>
    <p:extLst>
      <p:ext uri="{BB962C8B-B14F-4D97-AF65-F5344CB8AC3E}">
        <p14:creationId xmlns:p14="http://schemas.microsoft.com/office/powerpoint/2010/main" val="405355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12528D-A42C-F1C8-A40E-E3068212341F}"/>
              </a:ext>
            </a:extLst>
          </p:cNvPr>
          <p:cNvSpPr>
            <a:spLocks noGrp="1"/>
          </p:cNvSpPr>
          <p:nvPr>
            <p:ph type="body" sz="quarter" idx="13"/>
          </p:nvPr>
        </p:nvSpPr>
        <p:spPr>
          <a:xfrm>
            <a:off x="479609" y="1602678"/>
            <a:ext cx="11232781" cy="758174"/>
          </a:xfrm>
        </p:spPr>
        <p:txBody>
          <a:bodyPr/>
          <a:lstStyle/>
          <a:p>
            <a:r>
              <a:rPr lang="en-GB"/>
              <a:t>Today’s host &amp; panel</a:t>
            </a:r>
            <a:br>
              <a:rPr lang="en-GB"/>
            </a:br>
            <a:endParaRPr lang="en-GB" sz="2000" b="0"/>
          </a:p>
        </p:txBody>
      </p:sp>
      <p:sp>
        <p:nvSpPr>
          <p:cNvPr id="11" name="TextBox 10">
            <a:extLst>
              <a:ext uri="{FF2B5EF4-FFF2-40B4-BE49-F238E27FC236}">
                <a16:creationId xmlns:a16="http://schemas.microsoft.com/office/drawing/2014/main" id="{5EE83DFA-101D-5CE2-3758-B8DC31BA8594}"/>
              </a:ext>
            </a:extLst>
          </p:cNvPr>
          <p:cNvSpPr txBox="1"/>
          <p:nvPr/>
        </p:nvSpPr>
        <p:spPr>
          <a:xfrm>
            <a:off x="10258252" y="4713767"/>
            <a:ext cx="1696108" cy="761747"/>
          </a:xfrm>
          <a:prstGeom prst="rect">
            <a:avLst/>
          </a:prstGeom>
          <a:noFill/>
        </p:spPr>
        <p:txBody>
          <a:bodyPr wrap="square" rtlCol="0">
            <a:spAutoFit/>
          </a:bodyPr>
          <a:lstStyle/>
          <a:p>
            <a:r>
              <a:rPr lang="en-GB" sz="1200" dirty="0">
                <a:latin typeface="Noto Sans" panose="020B0502040504020204" pitchFamily="34" charset="0"/>
                <a:ea typeface="Noto Sans" panose="020B0502040504020204" pitchFamily="34" charset="0"/>
                <a:cs typeface="Noto Sans" panose="020B0502040504020204" pitchFamily="34" charset="0"/>
              </a:rPr>
              <a:t>Nancy Mureti</a:t>
            </a:r>
            <a:br>
              <a:rPr lang="en-GB" sz="1200" dirty="0">
                <a:latin typeface="Noto Sans" panose="020B0502040504020204" pitchFamily="34" charset="0"/>
                <a:ea typeface="Noto Sans" panose="020B0502040504020204" pitchFamily="34" charset="0"/>
                <a:cs typeface="Noto Sans" panose="020B0502040504020204" pitchFamily="34" charset="0"/>
              </a:rPr>
            </a:br>
            <a:r>
              <a:rPr lang="en-GB" sz="1050" dirty="0">
                <a:latin typeface="Noto Sans" panose="020B0502040504020204" pitchFamily="34" charset="0"/>
                <a:ea typeface="Noto Sans" panose="020B0502040504020204" pitchFamily="34" charset="0"/>
                <a:cs typeface="Noto Sans" panose="020B0502040504020204" pitchFamily="34" charset="0"/>
              </a:rPr>
              <a:t>Head of Regional Centres, HLA / Save the Children</a:t>
            </a:r>
          </a:p>
        </p:txBody>
      </p:sp>
      <p:pic>
        <p:nvPicPr>
          <p:cNvPr id="4" name="Picture 3" descr="A close-up of a person smiling&#10;&#10;Description automatically generated">
            <a:extLst>
              <a:ext uri="{FF2B5EF4-FFF2-40B4-BE49-F238E27FC236}">
                <a16:creationId xmlns:a16="http://schemas.microsoft.com/office/drawing/2014/main" id="{707D6B5A-5E03-991A-B670-B528C3F1B70A}"/>
              </a:ext>
            </a:extLst>
          </p:cNvPr>
          <p:cNvPicPr>
            <a:picLocks noChangeAspect="1"/>
          </p:cNvPicPr>
          <p:nvPr/>
        </p:nvPicPr>
        <p:blipFill>
          <a:blip r:embed="rId3"/>
          <a:stretch>
            <a:fillRect/>
          </a:stretch>
        </p:blipFill>
        <p:spPr>
          <a:xfrm>
            <a:off x="10344168" y="3371977"/>
            <a:ext cx="1139828" cy="1239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logo with text on it&#10;&#10;AI-generated content may be incorrect.">
            <a:extLst>
              <a:ext uri="{FF2B5EF4-FFF2-40B4-BE49-F238E27FC236}">
                <a16:creationId xmlns:a16="http://schemas.microsoft.com/office/drawing/2014/main" id="{933C8386-6B77-C461-8808-F831E7D9F606}"/>
              </a:ext>
            </a:extLst>
          </p:cNvPr>
          <p:cNvPicPr>
            <a:picLocks noChangeAspect="1"/>
          </p:cNvPicPr>
          <p:nvPr/>
        </p:nvPicPr>
        <p:blipFill>
          <a:blip r:embed="rId4"/>
          <a:stretch>
            <a:fillRect/>
          </a:stretch>
        </p:blipFill>
        <p:spPr>
          <a:xfrm>
            <a:off x="7709647" y="307756"/>
            <a:ext cx="3720351" cy="824655"/>
          </a:xfrm>
          <a:prstGeom prst="rect">
            <a:avLst/>
          </a:prstGeom>
        </p:spPr>
      </p:pic>
      <p:sp>
        <p:nvSpPr>
          <p:cNvPr id="5" name="TextBox 10">
            <a:extLst>
              <a:ext uri="{FF2B5EF4-FFF2-40B4-BE49-F238E27FC236}">
                <a16:creationId xmlns:a16="http://schemas.microsoft.com/office/drawing/2014/main" id="{38604F7E-AA9A-644A-54F0-5E643DF4BD3E}"/>
              </a:ext>
            </a:extLst>
          </p:cNvPr>
          <p:cNvSpPr txBox="1"/>
          <p:nvPr/>
        </p:nvSpPr>
        <p:spPr>
          <a:xfrm>
            <a:off x="6045779" y="4748495"/>
            <a:ext cx="2165891" cy="761747"/>
          </a:xfrm>
          <a:prstGeom prst="rect">
            <a:avLst/>
          </a:prstGeom>
          <a:noFill/>
        </p:spPr>
        <p:txBody>
          <a:bodyPr wrap="square" rtlCol="0">
            <a:spAutoFit/>
          </a:bodyPr>
          <a:lstStyle/>
          <a:p>
            <a:r>
              <a:rPr lang="en-GB" sz="1200" dirty="0">
                <a:latin typeface="Noto Sans" panose="020B0502040504020204" pitchFamily="34" charset="0"/>
                <a:ea typeface="Noto Sans" panose="020B0502040504020204" pitchFamily="34" charset="0"/>
                <a:cs typeface="Noto Sans" panose="020B0502040504020204" pitchFamily="34" charset="0"/>
              </a:rPr>
              <a:t>Peter Michael </a:t>
            </a:r>
            <a:r>
              <a:rPr lang="en-GB" sz="1200" dirty="0" err="1">
                <a:latin typeface="Noto Sans" panose="020B0502040504020204" pitchFamily="34" charset="0"/>
                <a:ea typeface="Noto Sans" panose="020B0502040504020204" pitchFamily="34" charset="0"/>
                <a:cs typeface="Noto Sans" panose="020B0502040504020204" pitchFamily="34" charset="0"/>
              </a:rPr>
              <a:t>Egwudah</a:t>
            </a:r>
            <a:br>
              <a:rPr lang="en-GB" sz="1200" dirty="0">
                <a:latin typeface="Noto Sans" panose="020B0502040504020204" pitchFamily="34" charset="0"/>
                <a:ea typeface="Noto Sans" panose="020B0502040504020204" pitchFamily="34" charset="0"/>
                <a:cs typeface="Noto Sans" panose="020B0502040504020204" pitchFamily="34" charset="0"/>
              </a:rPr>
            </a:br>
            <a:r>
              <a:rPr lang="en-US" sz="1050" dirty="0">
                <a:latin typeface="Noto Sans" panose="020B0502040504020204" pitchFamily="34" charset="0"/>
                <a:ea typeface="Noto Sans" panose="020B0502040504020204" pitchFamily="34" charset="0"/>
                <a:cs typeface="Noto Sans" panose="020B0502040504020204" pitchFamily="34" charset="0"/>
              </a:rPr>
              <a:t>Head of Civil Society </a:t>
            </a:r>
            <a:r>
              <a:rPr lang="en-US" sz="1050" dirty="0" err="1">
                <a:latin typeface="Noto Sans" panose="020B0502040504020204" pitchFamily="34" charset="0"/>
                <a:ea typeface="Noto Sans" panose="020B0502040504020204" pitchFamily="34" charset="0"/>
                <a:cs typeface="Noto Sans" panose="020B0502040504020204" pitchFamily="34" charset="0"/>
              </a:rPr>
              <a:t>Organisations</a:t>
            </a:r>
            <a:r>
              <a:rPr lang="en-US" sz="1050" dirty="0">
                <a:latin typeface="Noto Sans" panose="020B0502040504020204" pitchFamily="34" charset="0"/>
                <a:ea typeface="Noto Sans" panose="020B0502040504020204" pitchFamily="34" charset="0"/>
                <a:cs typeface="Noto Sans" panose="020B0502040504020204" pitchFamily="34" charset="0"/>
              </a:rPr>
              <a:t> (CSO) Forum – Adamawa State</a:t>
            </a:r>
            <a:endParaRPr lang="en-GB" sz="105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TextBox 10">
            <a:extLst>
              <a:ext uri="{FF2B5EF4-FFF2-40B4-BE49-F238E27FC236}">
                <a16:creationId xmlns:a16="http://schemas.microsoft.com/office/drawing/2014/main" id="{E171880A-88E0-3A51-ACBC-546A6BB982E6}"/>
              </a:ext>
            </a:extLst>
          </p:cNvPr>
          <p:cNvSpPr txBox="1"/>
          <p:nvPr/>
        </p:nvSpPr>
        <p:spPr>
          <a:xfrm>
            <a:off x="4349671" y="4777392"/>
            <a:ext cx="1696108" cy="615553"/>
          </a:xfrm>
          <a:prstGeom prst="rect">
            <a:avLst/>
          </a:prstGeom>
          <a:noFill/>
        </p:spPr>
        <p:txBody>
          <a:bodyPr wrap="square" rtlCol="0">
            <a:spAutoFit/>
          </a:bodyPr>
          <a:lstStyle/>
          <a:p>
            <a:r>
              <a:rPr lang="en-GB" sz="1200" dirty="0">
                <a:latin typeface="Noto Sans" panose="020B0502040504020204" pitchFamily="34" charset="0"/>
                <a:ea typeface="Noto Sans" panose="020B0502040504020204" pitchFamily="34" charset="0"/>
                <a:cs typeface="Noto Sans" panose="020B0502040504020204" pitchFamily="34" charset="0"/>
              </a:rPr>
              <a:t>Esty Sutyoko</a:t>
            </a:r>
            <a:br>
              <a:rPr lang="en-GB" sz="1200" dirty="0">
                <a:latin typeface="Noto Sans" panose="020B0502040504020204" pitchFamily="34" charset="0"/>
                <a:ea typeface="Noto Sans" panose="020B0502040504020204" pitchFamily="34" charset="0"/>
                <a:cs typeface="Noto Sans" panose="020B0502040504020204" pitchFamily="34" charset="0"/>
              </a:rPr>
            </a:br>
            <a:r>
              <a:rPr lang="en-US" sz="1050" dirty="0">
                <a:latin typeface="Noto Sans" panose="020B0502040504020204" pitchFamily="34" charset="0"/>
                <a:ea typeface="Noto Sans" panose="020B0502040504020204" pitchFamily="34" charset="0"/>
                <a:cs typeface="Noto Sans" panose="020B0502040504020204" pitchFamily="34" charset="0"/>
              </a:rPr>
              <a:t>Deputy Head of Office in OCHA Nigeria </a:t>
            </a:r>
            <a:endParaRPr lang="en-GB" sz="1050" dirty="0">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10">
            <a:extLst>
              <a:ext uri="{FF2B5EF4-FFF2-40B4-BE49-F238E27FC236}">
                <a16:creationId xmlns:a16="http://schemas.microsoft.com/office/drawing/2014/main" id="{A7AF179B-FF1D-299F-84AD-ED1C5689B420}"/>
              </a:ext>
            </a:extLst>
          </p:cNvPr>
          <p:cNvSpPr txBox="1"/>
          <p:nvPr/>
        </p:nvSpPr>
        <p:spPr>
          <a:xfrm>
            <a:off x="2364421" y="4777393"/>
            <a:ext cx="1840679" cy="761747"/>
          </a:xfrm>
          <a:prstGeom prst="rect">
            <a:avLst/>
          </a:prstGeom>
          <a:noFill/>
        </p:spPr>
        <p:txBody>
          <a:bodyPr wrap="square" rtlCol="0">
            <a:spAutoFit/>
          </a:bodyPr>
          <a:lstStyle/>
          <a:p>
            <a:r>
              <a:rPr lang="en-GB" sz="1200" dirty="0">
                <a:latin typeface="Noto Sans" panose="020B0502040504020204" pitchFamily="34" charset="0"/>
                <a:ea typeface="Noto Sans" panose="020B0502040504020204" pitchFamily="34" charset="0"/>
                <a:cs typeface="Noto Sans" panose="020B0502040504020204" pitchFamily="34" charset="0"/>
              </a:rPr>
              <a:t>Abdurahman Sharif </a:t>
            </a:r>
            <a:br>
              <a:rPr lang="en-GB" sz="1200" dirty="0">
                <a:latin typeface="Noto Sans" panose="020B0502040504020204" pitchFamily="34" charset="0"/>
                <a:ea typeface="Noto Sans" panose="020B0502040504020204" pitchFamily="34" charset="0"/>
                <a:cs typeface="Noto Sans" panose="020B0502040504020204" pitchFamily="34" charset="0"/>
              </a:rPr>
            </a:br>
            <a:r>
              <a:rPr lang="en-US" sz="1050" dirty="0">
                <a:latin typeface="Noto Sans" panose="020B0502040504020204" pitchFamily="34" charset="0"/>
                <a:ea typeface="Noto Sans" panose="020B0502040504020204" pitchFamily="34" charset="0"/>
                <a:cs typeface="Noto Sans" panose="020B0502040504020204" pitchFamily="34" charset="0"/>
              </a:rPr>
              <a:t>Senior Humanitarian Director, Save the Children International</a:t>
            </a:r>
            <a:endParaRPr lang="en-GB" sz="1050"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10">
            <a:extLst>
              <a:ext uri="{FF2B5EF4-FFF2-40B4-BE49-F238E27FC236}">
                <a16:creationId xmlns:a16="http://schemas.microsoft.com/office/drawing/2014/main" id="{6B89C6F3-9623-B375-F05F-9BDD74E6D7BB}"/>
              </a:ext>
            </a:extLst>
          </p:cNvPr>
          <p:cNvSpPr txBox="1"/>
          <p:nvPr/>
        </p:nvSpPr>
        <p:spPr>
          <a:xfrm>
            <a:off x="620122" y="4777393"/>
            <a:ext cx="1696108" cy="761747"/>
          </a:xfrm>
          <a:prstGeom prst="rect">
            <a:avLst/>
          </a:prstGeom>
          <a:noFill/>
        </p:spPr>
        <p:txBody>
          <a:bodyPr wrap="square" rtlCol="0">
            <a:spAutoFit/>
          </a:bodyPr>
          <a:lstStyle/>
          <a:p>
            <a:r>
              <a:rPr lang="en-GB" sz="1200" dirty="0">
                <a:latin typeface="Noto Sans" panose="020B0502040504020204" pitchFamily="34" charset="0"/>
                <a:ea typeface="Noto Sans" panose="020B0502040504020204" pitchFamily="34" charset="0"/>
                <a:cs typeface="Noto Sans" panose="020B0502040504020204" pitchFamily="34" charset="0"/>
              </a:rPr>
              <a:t>Harvey Duncan</a:t>
            </a:r>
            <a:br>
              <a:rPr lang="en-GB" sz="1200" dirty="0">
                <a:latin typeface="Noto Sans" panose="020B0502040504020204" pitchFamily="34" charset="0"/>
                <a:ea typeface="Noto Sans" panose="020B0502040504020204" pitchFamily="34" charset="0"/>
                <a:cs typeface="Noto Sans" panose="020B0502040504020204" pitchFamily="34" charset="0"/>
              </a:rPr>
            </a:br>
            <a:r>
              <a:rPr lang="en-GB" sz="1050" dirty="0">
                <a:latin typeface="Noto Sans" panose="020B0502040504020204" pitchFamily="34" charset="0"/>
                <a:ea typeface="Noto Sans" panose="020B0502040504020204" pitchFamily="34" charset="0"/>
                <a:cs typeface="Noto Sans" panose="020B0502040504020204" pitchFamily="34" charset="0"/>
              </a:rPr>
              <a:t>Nigeria country office Director, Save the Children </a:t>
            </a:r>
          </a:p>
        </p:txBody>
      </p:sp>
      <p:sp>
        <p:nvSpPr>
          <p:cNvPr id="10" name="TextBox 10">
            <a:extLst>
              <a:ext uri="{FF2B5EF4-FFF2-40B4-BE49-F238E27FC236}">
                <a16:creationId xmlns:a16="http://schemas.microsoft.com/office/drawing/2014/main" id="{C43F0A12-042C-0AE1-09F6-5B2E5700D08B}"/>
              </a:ext>
            </a:extLst>
          </p:cNvPr>
          <p:cNvSpPr txBox="1"/>
          <p:nvPr/>
        </p:nvSpPr>
        <p:spPr>
          <a:xfrm>
            <a:off x="8305399" y="4748495"/>
            <a:ext cx="1840679" cy="615553"/>
          </a:xfrm>
          <a:prstGeom prst="rect">
            <a:avLst/>
          </a:prstGeom>
          <a:noFill/>
        </p:spPr>
        <p:txBody>
          <a:bodyPr wrap="square" rtlCol="0">
            <a:spAutoFit/>
          </a:bodyPr>
          <a:lstStyle/>
          <a:p>
            <a:r>
              <a:rPr lang="en-GB" sz="1200" dirty="0">
                <a:latin typeface="Noto Sans" panose="020B0502040504020204" pitchFamily="34" charset="0"/>
                <a:ea typeface="Noto Sans" panose="020B0502040504020204" pitchFamily="34" charset="0"/>
                <a:cs typeface="Noto Sans" panose="020B0502040504020204" pitchFamily="34" charset="0"/>
              </a:rPr>
              <a:t>Ibrahim Ishaku Balami </a:t>
            </a:r>
            <a:br>
              <a:rPr lang="en-GB" sz="1400" dirty="0">
                <a:latin typeface="Noto Sans" panose="020B0502040504020204" pitchFamily="34" charset="0"/>
                <a:ea typeface="Noto Sans" panose="020B0502040504020204" pitchFamily="34" charset="0"/>
                <a:cs typeface="Noto Sans" panose="020B0502040504020204" pitchFamily="34" charset="0"/>
              </a:rPr>
            </a:br>
            <a:r>
              <a:rPr lang="en-GB" sz="1100" dirty="0">
                <a:latin typeface="Noto Sans" panose="020B0502040504020204" pitchFamily="34" charset="0"/>
                <a:ea typeface="Noto Sans" panose="020B0502040504020204" pitchFamily="34" charset="0"/>
                <a:cs typeface="Noto Sans" panose="020B0502040504020204" pitchFamily="34" charset="0"/>
              </a:rPr>
              <a:t>Executive Director / Co-Founder FRAD</a:t>
            </a:r>
          </a:p>
        </p:txBody>
      </p:sp>
      <p:pic>
        <p:nvPicPr>
          <p:cNvPr id="14" name="Picture 1">
            <a:extLst>
              <a:ext uri="{FF2B5EF4-FFF2-40B4-BE49-F238E27FC236}">
                <a16:creationId xmlns:a16="http://schemas.microsoft.com/office/drawing/2014/main" id="{D72955C1-AB83-3E28-ABA8-125662CCBB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560" y="3590488"/>
            <a:ext cx="1209127" cy="1055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 14" descr="Une image contenant texte, Visage humain, Prise de parole en public, Discours&#10;&#10;Le contenu généré par l’IA peut être incorrect.">
            <a:extLst>
              <a:ext uri="{FF2B5EF4-FFF2-40B4-BE49-F238E27FC236}">
                <a16:creationId xmlns:a16="http://schemas.microsoft.com/office/drawing/2014/main" id="{D532E341-8C0A-FCB1-6BA5-384544548C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4360" y="3558636"/>
            <a:ext cx="1465370" cy="985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 15" descr="Une image contenant personne, Visage humain, habits, homme&#10;&#10;Le contenu généré par l’IA peut être incorrect.">
            <a:extLst>
              <a:ext uri="{FF2B5EF4-FFF2-40B4-BE49-F238E27FC236}">
                <a16:creationId xmlns:a16="http://schemas.microsoft.com/office/drawing/2014/main" id="{E1B0F419-F5ED-CA45-E19A-AFC10B6777E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2133" y="3534920"/>
            <a:ext cx="979781" cy="1110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 16" descr="Une image contenant habits, Visage humain, Barbe humaine, homme&#10;&#10;Le contenu généré par l’IA peut être incorrect.">
            <a:extLst>
              <a:ext uri="{FF2B5EF4-FFF2-40B4-BE49-F238E27FC236}">
                <a16:creationId xmlns:a16="http://schemas.microsoft.com/office/drawing/2014/main" id="{B4EF688A-8113-E499-249C-71DEAF6073C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3576" y="3429000"/>
            <a:ext cx="1229719" cy="1169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 descr="A person wearing glasses and a blue shirt&#10;&#10;AI-generated content may be incorrect.">
            <a:extLst>
              <a:ext uri="{FF2B5EF4-FFF2-40B4-BE49-F238E27FC236}">
                <a16:creationId xmlns:a16="http://schemas.microsoft.com/office/drawing/2014/main" id="{A488255B-80F3-0450-FBAF-42C738E753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0276"/>
          <a:stretch/>
        </p:blipFill>
        <p:spPr bwMode="auto">
          <a:xfrm>
            <a:off x="8479198" y="3302317"/>
            <a:ext cx="1152525" cy="1378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1" name="Picture 4" descr="A close up of a logo&#10;&#10;AI-generated content may be incorrect.">
            <a:extLst>
              <a:ext uri="{FF2B5EF4-FFF2-40B4-BE49-F238E27FC236}">
                <a16:creationId xmlns:a16="http://schemas.microsoft.com/office/drawing/2014/main" id="{C2CC1BB1-4586-3DCB-AFB4-F0257CF244D7}"/>
              </a:ext>
            </a:extLst>
          </p:cNvPr>
          <p:cNvPicPr>
            <a:picLocks noChangeAspect="1"/>
          </p:cNvPicPr>
          <p:nvPr/>
        </p:nvPicPr>
        <p:blipFill>
          <a:blip r:embed="rId10"/>
          <a:stretch>
            <a:fillRect/>
          </a:stretch>
        </p:blipFill>
        <p:spPr>
          <a:xfrm>
            <a:off x="4786593" y="93706"/>
            <a:ext cx="1986274" cy="1135014"/>
          </a:xfrm>
          <a:prstGeom prst="rect">
            <a:avLst/>
          </a:prstGeom>
        </p:spPr>
      </p:pic>
      <p:pic>
        <p:nvPicPr>
          <p:cNvPr id="7" name="Image 6">
            <a:extLst>
              <a:ext uri="{FF2B5EF4-FFF2-40B4-BE49-F238E27FC236}">
                <a16:creationId xmlns:a16="http://schemas.microsoft.com/office/drawing/2014/main" id="{5E047918-342D-0677-ECCF-C4E9129D3A9E}"/>
              </a:ext>
            </a:extLst>
          </p:cNvPr>
          <p:cNvPicPr>
            <a:picLocks noChangeAspect="1"/>
          </p:cNvPicPr>
          <p:nvPr/>
        </p:nvPicPr>
        <p:blipFill>
          <a:blip r:embed="rId11"/>
          <a:stretch>
            <a:fillRect/>
          </a:stretch>
        </p:blipFill>
        <p:spPr>
          <a:xfrm>
            <a:off x="479794" y="243136"/>
            <a:ext cx="2971800" cy="952500"/>
          </a:xfrm>
          <a:prstGeom prst="rect">
            <a:avLst/>
          </a:prstGeom>
        </p:spPr>
      </p:pic>
    </p:spTree>
    <p:extLst>
      <p:ext uri="{BB962C8B-B14F-4D97-AF65-F5344CB8AC3E}">
        <p14:creationId xmlns:p14="http://schemas.microsoft.com/office/powerpoint/2010/main" val="374895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07C2EF-177B-4B4A-20CB-DDF0B880FE8D}"/>
              </a:ext>
            </a:extLst>
          </p:cNvPr>
          <p:cNvSpPr>
            <a:spLocks noGrp="1"/>
          </p:cNvSpPr>
          <p:nvPr>
            <p:ph type="body" sz="quarter" idx="13"/>
          </p:nvPr>
        </p:nvSpPr>
        <p:spPr>
          <a:xfrm>
            <a:off x="479794" y="2014803"/>
            <a:ext cx="5821125" cy="4493850"/>
          </a:xfrm>
        </p:spPr>
        <p:txBody>
          <a:bodyPr vert="horz" lIns="0" tIns="0" rIns="0" bIns="0" rtlCol="0" anchor="t">
            <a:noAutofit/>
          </a:bodyPr>
          <a:lstStyle/>
          <a:p>
            <a:endParaRPr lang="en-GB" sz="1600">
              <a:latin typeface="Noto Sans"/>
              <a:ea typeface="Noto Sans"/>
              <a:cs typeface="Noto Sans"/>
            </a:endParaRPr>
          </a:p>
          <a:p>
            <a:r>
              <a:rPr lang="en-GB" sz="2400">
                <a:latin typeface="Noto Sans"/>
                <a:ea typeface="Noto Sans"/>
                <a:cs typeface="Noto Sans"/>
              </a:rPr>
              <a:t>Introduction</a:t>
            </a:r>
          </a:p>
          <a:p>
            <a:r>
              <a:rPr lang="en-GB" sz="2400">
                <a:latin typeface="Noto Sans"/>
                <a:ea typeface="Noto Sans"/>
                <a:cs typeface="Noto Sans"/>
              </a:rPr>
              <a:t>Presentations:</a:t>
            </a:r>
          </a:p>
          <a:p>
            <a:pPr marL="285750" indent="-285750">
              <a:buFont typeface="Arial" panose="020B0604020202020204" pitchFamily="34" charset="0"/>
              <a:buChar char="•"/>
            </a:pPr>
            <a:r>
              <a:rPr lang="en-US" sz="2400" b="0">
                <a:solidFill>
                  <a:schemeClr val="accent1"/>
                </a:solidFill>
                <a:latin typeface="Noto Sans"/>
                <a:ea typeface="Noto Sans"/>
                <a:cs typeface="Segoe UI"/>
              </a:rPr>
              <a:t>3 presentations </a:t>
            </a:r>
          </a:p>
          <a:p>
            <a:r>
              <a:rPr lang="en-US" sz="2400" b="0">
                <a:solidFill>
                  <a:schemeClr val="accent1"/>
                </a:solidFill>
                <a:latin typeface="Noto Sans"/>
                <a:ea typeface="Noto Sans"/>
                <a:cs typeface="Segoe UI"/>
              </a:rPr>
              <a:t>Q&amp;A</a:t>
            </a:r>
          </a:p>
          <a:p>
            <a:r>
              <a:rPr lang="en-US" sz="2400" b="0">
                <a:solidFill>
                  <a:schemeClr val="accent1"/>
                </a:solidFill>
                <a:latin typeface="Noto Sans"/>
                <a:ea typeface="Noto Sans"/>
                <a:cs typeface="Segoe UI"/>
              </a:rPr>
              <a:t>2 presentations</a:t>
            </a:r>
          </a:p>
          <a:p>
            <a:r>
              <a:rPr lang="en-GB" sz="2400">
                <a:latin typeface="Noto Sans"/>
                <a:ea typeface="Noto Sans"/>
                <a:cs typeface="Noto Sans"/>
              </a:rPr>
              <a:t>Q&amp;A and wrap up</a:t>
            </a:r>
          </a:p>
          <a:p>
            <a:pPr marL="285750" indent="-285750">
              <a:buFont typeface="Arial" panose="020B0604020202020204" pitchFamily="34" charset="0"/>
              <a:buChar char="•"/>
            </a:pPr>
            <a:endParaRPr lang="en-GB" sz="1600" b="0">
              <a:latin typeface="Noto Sans"/>
              <a:ea typeface="Noto Sans"/>
              <a:cs typeface="Noto Sans"/>
            </a:endParaRPr>
          </a:p>
          <a:p>
            <a:endParaRPr lang="en-GB" sz="1600" b="0">
              <a:latin typeface="Noto Sans"/>
              <a:ea typeface="Noto Sans"/>
              <a:cs typeface="Noto Sans"/>
            </a:endParaRPr>
          </a:p>
          <a:p>
            <a:pPr marL="342900" indent="-342900">
              <a:buFont typeface="Arial" panose="020B0604020202020204" pitchFamily="34" charset="0"/>
              <a:buChar char="•"/>
            </a:pPr>
            <a:endParaRPr lang="en-GB" sz="1600" b="0">
              <a:latin typeface="Noto Sans"/>
              <a:ea typeface="Noto Sans"/>
              <a:cs typeface="Noto Sans"/>
            </a:endParaRPr>
          </a:p>
          <a:p>
            <a:pPr>
              <a:spcAft>
                <a:spcPts val="0"/>
              </a:spcAft>
            </a:pPr>
            <a:endParaRPr lang="en-GB" sz="1600" b="0">
              <a:ea typeface="Noto Sans"/>
              <a:cs typeface="Noto Sans"/>
            </a:endParaRPr>
          </a:p>
          <a:p>
            <a:pPr>
              <a:spcAft>
                <a:spcPts val="0"/>
              </a:spcAft>
            </a:pPr>
            <a:endParaRPr lang="en-GB" sz="1600" b="0">
              <a:ea typeface="Noto Sans"/>
              <a:cs typeface="Noto Sans"/>
            </a:endParaRPr>
          </a:p>
          <a:p>
            <a:pPr>
              <a:spcAft>
                <a:spcPts val="0"/>
              </a:spcAft>
            </a:pPr>
            <a:endParaRPr lang="en-GB" sz="1600" b="0">
              <a:ea typeface="Noto Sans"/>
              <a:cs typeface="Noto Sans"/>
            </a:endParaRPr>
          </a:p>
          <a:p>
            <a:pPr>
              <a:spcAft>
                <a:spcPts val="0"/>
              </a:spcAft>
            </a:pPr>
            <a:endParaRPr lang="en-GB" sz="1600" b="0">
              <a:ea typeface="Noto Sans"/>
              <a:cs typeface="Noto Sans"/>
            </a:endParaRPr>
          </a:p>
          <a:p>
            <a:pPr>
              <a:spcAft>
                <a:spcPts val="0"/>
              </a:spcAft>
            </a:pPr>
            <a:endParaRPr lang="en-GB" sz="1600" b="0">
              <a:ea typeface="Noto Sans"/>
              <a:cs typeface="Noto Sans"/>
            </a:endParaRPr>
          </a:p>
          <a:p>
            <a:pPr marL="342900" indent="-342900">
              <a:spcAft>
                <a:spcPts val="0"/>
              </a:spcAft>
              <a:buFont typeface="Arial" panose="020B0604020202020204" pitchFamily="34" charset="0"/>
              <a:buChar char="•"/>
            </a:pPr>
            <a:r>
              <a:rPr lang="en-GB" sz="1600">
                <a:ea typeface="Noto Sans"/>
                <a:cs typeface="Noto Sans"/>
              </a:rPr>
              <a:t>Q &amp; A &amp; discussion</a:t>
            </a:r>
          </a:p>
          <a:p>
            <a:pPr marL="342900" indent="-342900">
              <a:spcAft>
                <a:spcPts val="0"/>
              </a:spcAft>
              <a:buFont typeface="Arial" panose="020B0604020202020204" pitchFamily="34" charset="0"/>
              <a:buChar char="•"/>
            </a:pPr>
            <a:endParaRPr lang="en-GB" sz="2000">
              <a:latin typeface="Noto Sans"/>
              <a:ea typeface="Noto Sans"/>
              <a:cs typeface="Noto Sans"/>
            </a:endParaRPr>
          </a:p>
        </p:txBody>
      </p:sp>
      <p:sp>
        <p:nvSpPr>
          <p:cNvPr id="4" name="Slide Number Placeholder 3">
            <a:extLst>
              <a:ext uri="{FF2B5EF4-FFF2-40B4-BE49-F238E27FC236}">
                <a16:creationId xmlns:a16="http://schemas.microsoft.com/office/drawing/2014/main" id="{0B56380C-7FF8-66EF-CABE-6EAC92F5E1A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7BDB0-C41C-D44F-A2EC-06D764F800DA}" type="slidenum">
              <a:rPr kumimoji="0" lang="en-GB" sz="1400" b="1" i="0" u="none" strike="noStrike" kern="1200" cap="none" spc="0" normalizeH="0" baseline="0" noProof="0" smtClean="0">
                <a:ln>
                  <a:noFill/>
                </a:ln>
                <a:solidFill>
                  <a:srgbClr val="374041"/>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1" i="0" u="none" strike="noStrike" kern="1200" cap="none" spc="0" normalizeH="0" baseline="0" noProof="0">
              <a:ln>
                <a:noFill/>
              </a:ln>
              <a:solidFill>
                <a:srgbClr val="374041"/>
              </a:solidFill>
              <a:effectLst/>
              <a:uLnTx/>
              <a:uFillTx/>
              <a:latin typeface="Noto Sans" panose="020B0502040504020204" pitchFamily="34" charset="0"/>
              <a:ea typeface="+mn-ea"/>
              <a:cs typeface="+mn-cs"/>
            </a:endParaRPr>
          </a:p>
        </p:txBody>
      </p:sp>
      <p:sp>
        <p:nvSpPr>
          <p:cNvPr id="5" name="Title 4">
            <a:extLst>
              <a:ext uri="{FF2B5EF4-FFF2-40B4-BE49-F238E27FC236}">
                <a16:creationId xmlns:a16="http://schemas.microsoft.com/office/drawing/2014/main" id="{A77AAEF5-4144-3C6F-29E7-DE82ED28EEEF}"/>
              </a:ext>
            </a:extLst>
          </p:cNvPr>
          <p:cNvSpPr>
            <a:spLocks noGrp="1"/>
          </p:cNvSpPr>
          <p:nvPr>
            <p:ph type="title" idx="4294967295"/>
          </p:nvPr>
        </p:nvSpPr>
        <p:spPr>
          <a:xfrm>
            <a:off x="479794" y="1587849"/>
            <a:ext cx="11558587" cy="439738"/>
          </a:xfrm>
        </p:spPr>
        <p:txBody>
          <a:bodyPr/>
          <a:lstStyle/>
          <a:p>
            <a:r>
              <a:rPr lang="en-GB" dirty="0"/>
              <a:t>Agenda</a:t>
            </a:r>
          </a:p>
        </p:txBody>
      </p:sp>
      <p:pic>
        <p:nvPicPr>
          <p:cNvPr id="10" name="Picture 9">
            <a:extLst>
              <a:ext uri="{FF2B5EF4-FFF2-40B4-BE49-F238E27FC236}">
                <a16:creationId xmlns:a16="http://schemas.microsoft.com/office/drawing/2014/main" id="{A4B66E20-7C5E-B98F-E812-4B28E8B512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3020" y="1575065"/>
            <a:ext cx="5252606" cy="4799233"/>
          </a:xfrm>
          <a:prstGeom prst="rect">
            <a:avLst/>
          </a:prstGeom>
        </p:spPr>
      </p:pic>
      <p:pic>
        <p:nvPicPr>
          <p:cNvPr id="2" name="Picture 1" descr="A logo with text on it&#10;&#10;AI-generated content may be incorrect.">
            <a:extLst>
              <a:ext uri="{FF2B5EF4-FFF2-40B4-BE49-F238E27FC236}">
                <a16:creationId xmlns:a16="http://schemas.microsoft.com/office/drawing/2014/main" id="{C712CC18-F578-6D3C-A51F-C2B0D51237DF}"/>
              </a:ext>
            </a:extLst>
          </p:cNvPr>
          <p:cNvPicPr>
            <a:picLocks noChangeAspect="1"/>
          </p:cNvPicPr>
          <p:nvPr/>
        </p:nvPicPr>
        <p:blipFill>
          <a:blip r:embed="rId4"/>
          <a:stretch>
            <a:fillRect/>
          </a:stretch>
        </p:blipFill>
        <p:spPr>
          <a:xfrm>
            <a:off x="8462682" y="293328"/>
            <a:ext cx="2862941" cy="634601"/>
          </a:xfrm>
          <a:prstGeom prst="rect">
            <a:avLst/>
          </a:prstGeom>
        </p:spPr>
      </p:pic>
      <p:pic>
        <p:nvPicPr>
          <p:cNvPr id="3" name="Picture 4" descr="A close up of a logo&#10;&#10;AI-generated content may be incorrect.">
            <a:extLst>
              <a:ext uri="{FF2B5EF4-FFF2-40B4-BE49-F238E27FC236}">
                <a16:creationId xmlns:a16="http://schemas.microsoft.com/office/drawing/2014/main" id="{8EECABCF-7D36-DEEE-D637-6AE7455E2084}"/>
              </a:ext>
            </a:extLst>
          </p:cNvPr>
          <p:cNvPicPr>
            <a:picLocks noChangeAspect="1"/>
          </p:cNvPicPr>
          <p:nvPr/>
        </p:nvPicPr>
        <p:blipFill>
          <a:blip r:embed="rId5"/>
          <a:stretch>
            <a:fillRect/>
          </a:stretch>
        </p:blipFill>
        <p:spPr>
          <a:xfrm>
            <a:off x="4580405" y="0"/>
            <a:ext cx="1986274" cy="1135014"/>
          </a:xfrm>
          <a:prstGeom prst="rect">
            <a:avLst/>
          </a:prstGeom>
        </p:spPr>
      </p:pic>
      <p:pic>
        <p:nvPicPr>
          <p:cNvPr id="6" name="Image 5">
            <a:extLst>
              <a:ext uri="{FF2B5EF4-FFF2-40B4-BE49-F238E27FC236}">
                <a16:creationId xmlns:a16="http://schemas.microsoft.com/office/drawing/2014/main" id="{E391CE41-C4FD-FBC5-8E17-1357B45CE484}"/>
              </a:ext>
            </a:extLst>
          </p:cNvPr>
          <p:cNvPicPr>
            <a:picLocks noChangeAspect="1"/>
          </p:cNvPicPr>
          <p:nvPr/>
        </p:nvPicPr>
        <p:blipFill>
          <a:blip r:embed="rId6"/>
          <a:stretch>
            <a:fillRect/>
          </a:stretch>
        </p:blipFill>
        <p:spPr>
          <a:xfrm>
            <a:off x="479794" y="243136"/>
            <a:ext cx="2520581" cy="807879"/>
          </a:xfrm>
          <a:prstGeom prst="rect">
            <a:avLst/>
          </a:prstGeom>
        </p:spPr>
      </p:pic>
    </p:spTree>
    <p:extLst>
      <p:ext uri="{BB962C8B-B14F-4D97-AF65-F5344CB8AC3E}">
        <p14:creationId xmlns:p14="http://schemas.microsoft.com/office/powerpoint/2010/main" val="216081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789D213A-704D-D009-BBEF-AAD23BE59CAD}"/>
              </a:ext>
            </a:extLst>
          </p:cNvPr>
          <p:cNvSpPr txBox="1">
            <a:spLocks/>
          </p:cNvSpPr>
          <p:nvPr/>
        </p:nvSpPr>
        <p:spPr>
          <a:xfrm>
            <a:off x="632507" y="1249459"/>
            <a:ext cx="5826068" cy="994593"/>
          </a:xfrm>
          <a:prstGeom prst="roundRect">
            <a:avLst>
              <a:gd name="adj" fmla="val 5775"/>
            </a:avLst>
          </a:prstGeom>
          <a:solidFill>
            <a:schemeClr val="bg2">
              <a:alpha val="95000"/>
            </a:schemeClr>
          </a:solidFill>
        </p:spPr>
        <p:txBody>
          <a:bodyPr vert="horz" lIns="108000" tIns="108000" rIns="108000" bIns="108000" rtlCol="0">
            <a:no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42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0"/>
              </a:spcAft>
              <a:buClrTx/>
              <a:buSzTx/>
              <a:buFont typeface="Arial" panose="020B0604020202020204" pitchFamily="34" charset="0"/>
              <a:buNone/>
              <a:tabLst/>
              <a:defRPr/>
            </a:pPr>
            <a:r>
              <a:rPr kumimoji="0" lang="en-GB" sz="4200" b="1" i="0" u="none" strike="noStrike" kern="1200" cap="none" spc="-20" normalizeH="0" baseline="0" noProof="0" dirty="0">
                <a:ln>
                  <a:noFill/>
                </a:ln>
                <a:solidFill>
                  <a:srgbClr val="374041"/>
                </a:solidFill>
                <a:effectLst/>
                <a:uLnTx/>
                <a:uFillTx/>
                <a:latin typeface="Noto Sans" panose="020B0502040504020204" pitchFamily="34" charset="0"/>
                <a:ea typeface="+mn-ea"/>
                <a:cs typeface="+mn-cs"/>
              </a:rPr>
              <a:t>Housekeeping </a:t>
            </a:r>
          </a:p>
        </p:txBody>
      </p:sp>
      <p:sp>
        <p:nvSpPr>
          <p:cNvPr id="8" name="Text Placeholder 7">
            <a:extLst>
              <a:ext uri="{FF2B5EF4-FFF2-40B4-BE49-F238E27FC236}">
                <a16:creationId xmlns:a16="http://schemas.microsoft.com/office/drawing/2014/main" id="{08EC67C7-3FE1-B843-F1CE-3A5C82B1593C}"/>
              </a:ext>
            </a:extLst>
          </p:cNvPr>
          <p:cNvSpPr>
            <a:spLocks noGrp="1"/>
          </p:cNvSpPr>
          <p:nvPr>
            <p:ph type="body" sz="quarter" idx="13"/>
          </p:nvPr>
        </p:nvSpPr>
        <p:spPr>
          <a:xfrm>
            <a:off x="632507" y="2244052"/>
            <a:ext cx="6515816" cy="4267449"/>
          </a:xfrm>
        </p:spPr>
        <p:txBody>
          <a:bodyPr anchor="ctr"/>
          <a:lstStyle/>
          <a:p>
            <a:pPr marL="342900" indent="-342900" algn="l">
              <a:buFont typeface="Arial" panose="020B0604020202020204" pitchFamily="34" charset="0"/>
              <a:buChar char="•"/>
            </a:pPr>
            <a:r>
              <a:rPr lang="en-GB" sz="2400" b="0" dirty="0">
                <a:solidFill>
                  <a:srgbClr val="374041"/>
                </a:solidFill>
                <a:latin typeface="Noto Sans"/>
                <a:ea typeface="Noto Sans"/>
                <a:cs typeface="Noto Sans"/>
              </a:rPr>
              <a:t>Type your questions into the Q &amp; A, for our discussion at the end</a:t>
            </a:r>
          </a:p>
          <a:p>
            <a:pPr marL="342900" indent="-342900" algn="l">
              <a:buFont typeface="Arial" panose="020B0604020202020204" pitchFamily="34" charset="0"/>
              <a:buChar char="•"/>
            </a:pPr>
            <a:r>
              <a:rPr lang="en-GB" sz="2400" b="0" dirty="0">
                <a:solidFill>
                  <a:srgbClr val="374041"/>
                </a:solidFill>
                <a:latin typeface="Noto Sans"/>
                <a:ea typeface="Noto Sans"/>
                <a:cs typeface="Noto Sans"/>
              </a:rPr>
              <a:t>Please keep questions and comments respectful &amp; on-topic</a:t>
            </a:r>
          </a:p>
          <a:p>
            <a:pPr marL="342900" indent="-342900" algn="l">
              <a:buFont typeface="Arial" panose="020B0604020202020204" pitchFamily="34" charset="0"/>
              <a:buChar char="•"/>
            </a:pPr>
            <a:r>
              <a:rPr lang="en-GB" sz="2400" b="0" dirty="0">
                <a:solidFill>
                  <a:srgbClr val="374041"/>
                </a:solidFill>
                <a:latin typeface="Noto Sans"/>
                <a:ea typeface="Noto Sans"/>
                <a:cs typeface="Noto Sans"/>
              </a:rPr>
              <a:t>You can turn on captions (including translated captions) by clicking ‘More’ at the bottom of your screen, then </a:t>
            </a:r>
          </a:p>
          <a:p>
            <a:pPr algn="l"/>
            <a:r>
              <a:rPr lang="en-GB" sz="2400" b="0" dirty="0">
                <a:solidFill>
                  <a:srgbClr val="374041"/>
                </a:solidFill>
                <a:latin typeface="Noto Sans"/>
                <a:ea typeface="Noto Sans"/>
                <a:cs typeface="Noto Sans"/>
              </a:rPr>
              <a:t>      </a:t>
            </a:r>
          </a:p>
          <a:p>
            <a:pPr algn="l"/>
            <a:r>
              <a:rPr lang="en-GB" sz="2400" b="0" dirty="0">
                <a:solidFill>
                  <a:srgbClr val="374041"/>
                </a:solidFill>
                <a:latin typeface="Noto Sans"/>
                <a:ea typeface="Noto Sans"/>
                <a:cs typeface="Noto Sans"/>
              </a:rPr>
              <a:t>    ….. and selecting your language</a:t>
            </a:r>
          </a:p>
        </p:txBody>
      </p:sp>
      <p:sp>
        <p:nvSpPr>
          <p:cNvPr id="4" name="Slide Number Placeholder 3">
            <a:extLst>
              <a:ext uri="{FF2B5EF4-FFF2-40B4-BE49-F238E27FC236}">
                <a16:creationId xmlns:a16="http://schemas.microsoft.com/office/drawing/2014/main" id="{0B56380C-7FF8-66EF-CABE-6EAC92F5E1A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7BDB0-C41C-D44F-A2EC-06D764F800DA}" type="slidenum">
              <a:rPr kumimoji="0" lang="en-GB" sz="1400" b="1" i="0" u="none" strike="noStrike" kern="1200" cap="none" spc="0" normalizeH="0" baseline="0" noProof="0" smtClean="0">
                <a:ln>
                  <a:noFill/>
                </a:ln>
                <a:solidFill>
                  <a:srgbClr val="374041"/>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1" i="0" u="none" strike="noStrike" kern="1200" cap="none" spc="0" normalizeH="0" baseline="0" noProof="0">
              <a:ln>
                <a:noFill/>
              </a:ln>
              <a:solidFill>
                <a:srgbClr val="374041"/>
              </a:solidFill>
              <a:effectLst/>
              <a:uLnTx/>
              <a:uFillTx/>
              <a:latin typeface="Noto Sans" panose="020B0502040504020204" pitchFamily="34" charset="0"/>
              <a:ea typeface="+mn-ea"/>
              <a:cs typeface="+mn-cs"/>
            </a:endParaRPr>
          </a:p>
        </p:txBody>
      </p:sp>
      <p:pic>
        <p:nvPicPr>
          <p:cNvPr id="6" name="Picture 5">
            <a:extLst>
              <a:ext uri="{FF2B5EF4-FFF2-40B4-BE49-F238E27FC236}">
                <a16:creationId xmlns:a16="http://schemas.microsoft.com/office/drawing/2014/main" id="{8B3F9E6E-D7B4-9CDD-FA71-2D9B4BB3974F}"/>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6931844" y="1568885"/>
            <a:ext cx="5544816" cy="5758817"/>
          </a:xfrm>
          <a:prstGeom prst="rect">
            <a:avLst/>
          </a:prstGeom>
        </p:spPr>
      </p:pic>
      <p:pic>
        <p:nvPicPr>
          <p:cNvPr id="9" name="Picture 8">
            <a:extLst>
              <a:ext uri="{FF2B5EF4-FFF2-40B4-BE49-F238E27FC236}">
                <a16:creationId xmlns:a16="http://schemas.microsoft.com/office/drawing/2014/main" id="{EDD8CB42-6754-F070-9C6F-F55A63372C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26" t="25191" r="-1"/>
          <a:stretch/>
        </p:blipFill>
        <p:spPr>
          <a:xfrm>
            <a:off x="2581125" y="5376981"/>
            <a:ext cx="2679032" cy="531838"/>
          </a:xfrm>
          <a:prstGeom prst="rect">
            <a:avLst/>
          </a:prstGeom>
          <a:ln w="66675">
            <a:solidFill>
              <a:schemeClr val="accent2"/>
            </a:solidFill>
          </a:ln>
        </p:spPr>
      </p:pic>
      <p:pic>
        <p:nvPicPr>
          <p:cNvPr id="3" name="Picture 2" descr="A logo with text on it&#10;&#10;AI-generated content may be incorrect.">
            <a:extLst>
              <a:ext uri="{FF2B5EF4-FFF2-40B4-BE49-F238E27FC236}">
                <a16:creationId xmlns:a16="http://schemas.microsoft.com/office/drawing/2014/main" id="{546F7D69-046F-FB21-27B1-C86919243983}"/>
              </a:ext>
            </a:extLst>
          </p:cNvPr>
          <p:cNvPicPr>
            <a:picLocks noChangeAspect="1"/>
          </p:cNvPicPr>
          <p:nvPr/>
        </p:nvPicPr>
        <p:blipFill>
          <a:blip r:embed="rId6"/>
          <a:stretch>
            <a:fillRect/>
          </a:stretch>
        </p:blipFill>
        <p:spPr>
          <a:xfrm>
            <a:off x="8261255" y="312502"/>
            <a:ext cx="3435082" cy="761423"/>
          </a:xfrm>
          <a:prstGeom prst="rect">
            <a:avLst/>
          </a:prstGeom>
        </p:spPr>
      </p:pic>
      <p:pic>
        <p:nvPicPr>
          <p:cNvPr id="5" name="Image 4">
            <a:extLst>
              <a:ext uri="{FF2B5EF4-FFF2-40B4-BE49-F238E27FC236}">
                <a16:creationId xmlns:a16="http://schemas.microsoft.com/office/drawing/2014/main" id="{09D8F8F4-A46B-75E4-9376-E68616183F8D}"/>
              </a:ext>
            </a:extLst>
          </p:cNvPr>
          <p:cNvPicPr>
            <a:picLocks noChangeAspect="1"/>
          </p:cNvPicPr>
          <p:nvPr/>
        </p:nvPicPr>
        <p:blipFill>
          <a:blip r:embed="rId7"/>
          <a:stretch>
            <a:fillRect/>
          </a:stretch>
        </p:blipFill>
        <p:spPr>
          <a:xfrm>
            <a:off x="479794" y="243137"/>
            <a:ext cx="2306269" cy="739188"/>
          </a:xfrm>
          <a:prstGeom prst="rect">
            <a:avLst/>
          </a:prstGeom>
        </p:spPr>
      </p:pic>
      <p:pic>
        <p:nvPicPr>
          <p:cNvPr id="7" name="Picture 4" descr="A close up of a logo&#10;&#10;AI-generated content may be incorrect.">
            <a:extLst>
              <a:ext uri="{FF2B5EF4-FFF2-40B4-BE49-F238E27FC236}">
                <a16:creationId xmlns:a16="http://schemas.microsoft.com/office/drawing/2014/main" id="{4617B3B5-DB8A-40F0-9AF4-E390A206A811}"/>
              </a:ext>
            </a:extLst>
          </p:cNvPr>
          <p:cNvPicPr>
            <a:picLocks noChangeAspect="1"/>
          </p:cNvPicPr>
          <p:nvPr/>
        </p:nvPicPr>
        <p:blipFill>
          <a:blip r:embed="rId8"/>
          <a:stretch>
            <a:fillRect/>
          </a:stretch>
        </p:blipFill>
        <p:spPr>
          <a:xfrm>
            <a:off x="4588743" y="114445"/>
            <a:ext cx="1869832" cy="1068476"/>
          </a:xfrm>
          <a:prstGeom prst="rect">
            <a:avLst/>
          </a:prstGeom>
        </p:spPr>
      </p:pic>
    </p:spTree>
    <p:extLst>
      <p:ext uri="{BB962C8B-B14F-4D97-AF65-F5344CB8AC3E}">
        <p14:creationId xmlns:p14="http://schemas.microsoft.com/office/powerpoint/2010/main" val="204770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BF27-6F1D-CC56-E531-B27C36A9F368}"/>
              </a:ext>
            </a:extLst>
          </p:cNvPr>
          <p:cNvSpPr>
            <a:spLocks noGrp="1"/>
          </p:cNvSpPr>
          <p:nvPr>
            <p:ph type="title"/>
          </p:nvPr>
        </p:nvSpPr>
        <p:spPr>
          <a:xfrm>
            <a:off x="1743992" y="127416"/>
            <a:ext cx="5334000" cy="1402470"/>
          </a:xfrm>
        </p:spPr>
        <p:txBody>
          <a:bodyPr anchor="t">
            <a:normAutofit/>
          </a:bodyPr>
          <a:lstStyle/>
          <a:p>
            <a:r>
              <a:rPr lang="en-GB" sz="3200" dirty="0"/>
              <a:t>Defining localisation and locally led action</a:t>
            </a:r>
          </a:p>
        </p:txBody>
      </p:sp>
      <p:sp>
        <p:nvSpPr>
          <p:cNvPr id="3" name="Content Placeholder 2">
            <a:extLst>
              <a:ext uri="{FF2B5EF4-FFF2-40B4-BE49-F238E27FC236}">
                <a16:creationId xmlns:a16="http://schemas.microsoft.com/office/drawing/2014/main" id="{7E0C2E01-652C-1359-EBB8-B445C410F676}"/>
              </a:ext>
            </a:extLst>
          </p:cNvPr>
          <p:cNvSpPr>
            <a:spLocks noGrp="1"/>
          </p:cNvSpPr>
          <p:nvPr>
            <p:ph idx="1"/>
          </p:nvPr>
        </p:nvSpPr>
        <p:spPr>
          <a:xfrm>
            <a:off x="135924" y="1087395"/>
            <a:ext cx="6942068" cy="5054989"/>
          </a:xfrm>
        </p:spPr>
        <p:txBody>
          <a:bodyPr>
            <a:noAutofit/>
          </a:bodyPr>
          <a:lstStyle/>
          <a:p>
            <a:r>
              <a:rPr lang="en-US" sz="2000" b="0" i="0" dirty="0" err="1">
                <a:effectLst/>
                <a:latin typeface="Lato" panose="020F0502020204030203" pitchFamily="34" charset="0"/>
              </a:rPr>
              <a:t>Localisation</a:t>
            </a:r>
            <a:r>
              <a:rPr lang="en-US" sz="2000" b="0" i="0" dirty="0">
                <a:effectLst/>
                <a:latin typeface="Lato" panose="020F0502020204030203" pitchFamily="34" charset="0"/>
              </a:rPr>
              <a:t>: Focuses on </a:t>
            </a:r>
            <a:r>
              <a:rPr lang="en-US" sz="2000" b="1" i="0" dirty="0">
                <a:effectLst/>
                <a:latin typeface="Lato" panose="020F0502020204030203" pitchFamily="34" charset="0"/>
              </a:rPr>
              <a:t>efficiency’</a:t>
            </a:r>
            <a:r>
              <a:rPr lang="en-US" sz="2000" b="0" i="0" dirty="0">
                <a:effectLst/>
                <a:latin typeface="Lato" panose="020F0502020204030203" pitchFamily="34" charset="0"/>
              </a:rPr>
              <a:t> between donors and humanitarian organizations </a:t>
            </a:r>
            <a:r>
              <a:rPr lang="en-US" sz="2000" b="1" i="0" dirty="0">
                <a:effectLst/>
                <a:latin typeface="Lato" panose="020F0502020204030203" pitchFamily="34" charset="0"/>
              </a:rPr>
              <a:t>to reduce the costs and improve the effectiveness of humanitarian action</a:t>
            </a:r>
            <a:r>
              <a:rPr lang="en-US" sz="2000" b="0" i="0" dirty="0">
                <a:effectLst/>
                <a:latin typeface="Lato" panose="020F0502020204030203" pitchFamily="34" charset="0"/>
              </a:rPr>
              <a:t>. </a:t>
            </a:r>
            <a:r>
              <a:rPr lang="en-US" sz="2000" dirty="0">
                <a:latin typeface="Lato" panose="020F0502020204030203" pitchFamily="34" charset="0"/>
              </a:rPr>
              <a:t>“making principled humanitarian action as local as possible and as international as necessary”</a:t>
            </a:r>
          </a:p>
          <a:p>
            <a:r>
              <a:rPr lang="en-US" sz="2000" b="0" i="0" dirty="0">
                <a:effectLst/>
                <a:latin typeface="Lato" panose="020F0502020204030203" pitchFamily="34" charset="0"/>
              </a:rPr>
              <a:t>“Locally led development is the process in which L/NAs – </a:t>
            </a:r>
            <a:r>
              <a:rPr lang="en-US" sz="2000" b="0" i="1" dirty="0">
                <a:effectLst/>
                <a:latin typeface="Lato" panose="020F0502020204030203" pitchFamily="34" charset="0"/>
              </a:rPr>
              <a:t>encompassing </a:t>
            </a:r>
            <a:r>
              <a:rPr lang="en-US" sz="2000" b="1" i="1" dirty="0">
                <a:effectLst/>
                <a:latin typeface="Lato" panose="020F0502020204030203" pitchFamily="34" charset="0"/>
              </a:rPr>
              <a:t>individuals, communities, networks, organizations, private entities, and governments</a:t>
            </a:r>
            <a:r>
              <a:rPr lang="en-US" sz="2000" b="1" i="0" dirty="0">
                <a:effectLst/>
                <a:latin typeface="Lato" panose="020F0502020204030203" pitchFamily="34" charset="0"/>
              </a:rPr>
              <a:t> </a:t>
            </a:r>
            <a:r>
              <a:rPr lang="en-US" sz="2000" b="0" i="0" dirty="0">
                <a:effectLst/>
                <a:latin typeface="Lato" panose="020F0502020204030203" pitchFamily="34" charset="0"/>
              </a:rPr>
              <a:t>– set their own agendas, develop solutions, and bring the capacity, leadership, and resources to make those solutions a reality.” – </a:t>
            </a:r>
            <a:r>
              <a:rPr lang="en-US" sz="2000" b="1" i="0" dirty="0">
                <a:effectLst/>
                <a:latin typeface="Lato" panose="020F0502020204030203" pitchFamily="34" charset="0"/>
              </a:rPr>
              <a:t>USAID</a:t>
            </a:r>
            <a:r>
              <a:rPr lang="en-US" sz="2000" b="0" i="0" dirty="0">
                <a:effectLst/>
                <a:latin typeface="Lato" panose="020F0502020204030203" pitchFamily="34" charset="0"/>
              </a:rPr>
              <a:t>, </a:t>
            </a:r>
            <a:r>
              <a:rPr lang="en-US" sz="2000" b="0" i="0" u="sng" strike="noStrike" dirty="0">
                <a:effectLst/>
                <a:latin typeface="Lato" panose="020F0502020204030203" pitchFamily="34" charset="0"/>
                <a:hlinkClick r:id="rId2"/>
              </a:rPr>
              <a:t>Locally Led Development Factsheet</a:t>
            </a:r>
            <a:r>
              <a:rPr lang="en-US" sz="2000" b="0" i="0" dirty="0">
                <a:effectLst/>
                <a:latin typeface="Lato" panose="020F0502020204030203" pitchFamily="34" charset="0"/>
              </a:rPr>
              <a:t>. </a:t>
            </a:r>
          </a:p>
          <a:p>
            <a:r>
              <a:rPr lang="en-US" sz="2000" dirty="0">
                <a:latin typeface="Lato" panose="020F0502020204030203" pitchFamily="34" charset="0"/>
              </a:rPr>
              <a:t>The OECD emphasize the L/Nas have </a:t>
            </a:r>
            <a:r>
              <a:rPr lang="en-US" sz="2000" b="1" dirty="0">
                <a:latin typeface="Lato" panose="020F0502020204030203" pitchFamily="34" charset="0"/>
              </a:rPr>
              <a:t>agency (</a:t>
            </a:r>
            <a:r>
              <a:rPr lang="en-US" sz="2000" dirty="0">
                <a:latin typeface="Lato" panose="020F0502020204030203" pitchFamily="34" charset="0"/>
              </a:rPr>
              <a:t>self direct/autonomy</a:t>
            </a:r>
            <a:r>
              <a:rPr lang="en-US" sz="2000" b="1" dirty="0">
                <a:latin typeface="Lato" panose="020F0502020204030203" pitchFamily="34" charset="0"/>
              </a:rPr>
              <a:t>)</a:t>
            </a:r>
            <a:r>
              <a:rPr lang="en-US" sz="2000" b="0" i="0" dirty="0">
                <a:effectLst/>
                <a:latin typeface="Lato" panose="020F0502020204030203" pitchFamily="34" charset="0"/>
              </a:rPr>
              <a:t> … L/Nas account for and learn, </a:t>
            </a:r>
            <a:r>
              <a:rPr lang="en-US" sz="2000" b="1" i="1" dirty="0">
                <a:effectLst/>
                <a:latin typeface="Lato" panose="020F0502020204030203" pitchFamily="34" charset="0"/>
              </a:rPr>
              <a:t>with or without the support of international </a:t>
            </a:r>
            <a:r>
              <a:rPr lang="en-US" sz="2000" b="0" i="1" dirty="0">
                <a:effectLst/>
                <a:latin typeface="Lato" panose="020F0502020204030203" pitchFamily="34" charset="0"/>
              </a:rPr>
              <a:t>development co-operation</a:t>
            </a:r>
            <a:r>
              <a:rPr lang="en-US" sz="2000" b="0" i="0" dirty="0">
                <a:effectLst/>
                <a:latin typeface="Lato" panose="020F0502020204030203" pitchFamily="34" charset="0"/>
              </a:rPr>
              <a:t>.” </a:t>
            </a:r>
            <a:r>
              <a:rPr lang="en-US" sz="2000" b="0" i="0" u="sng" strike="noStrike" dirty="0">
                <a:effectLst/>
                <a:latin typeface="Lato" panose="020F0502020204030203" pitchFamily="34" charset="0"/>
                <a:hlinkClick r:id="rId3"/>
              </a:rPr>
              <a:t>Framing DAC Member Approaches to Enabling Locally Led Development</a:t>
            </a:r>
            <a:r>
              <a:rPr lang="en-US" sz="2000" b="0" i="0" dirty="0">
                <a:effectLst/>
                <a:latin typeface="Lato" panose="020F0502020204030203" pitchFamily="34" charset="0"/>
              </a:rPr>
              <a:t>. </a:t>
            </a:r>
            <a:endParaRPr lang="en-GB" sz="2000" b="1" dirty="0">
              <a:latin typeface="Lato" panose="020F0502020204030203" pitchFamily="34" charset="0"/>
            </a:endParaRPr>
          </a:p>
        </p:txBody>
      </p:sp>
      <p:pic>
        <p:nvPicPr>
          <p:cNvPr id="5" name="Picture 4" descr="A world map made of pins and strings">
            <a:extLst>
              <a:ext uri="{FF2B5EF4-FFF2-40B4-BE49-F238E27FC236}">
                <a16:creationId xmlns:a16="http://schemas.microsoft.com/office/drawing/2014/main" id="{F4294DD9-5B3C-58A6-779D-674BF80C4A3C}"/>
              </a:ext>
            </a:extLst>
          </p:cNvPr>
          <p:cNvPicPr>
            <a:picLocks noChangeAspect="1"/>
          </p:cNvPicPr>
          <p:nvPr/>
        </p:nvPicPr>
        <p:blipFill>
          <a:blip r:embed="rId4"/>
          <a:srcRect r="-1" b="1453"/>
          <a:stretch/>
        </p:blipFill>
        <p:spPr>
          <a:xfrm>
            <a:off x="7077992" y="1900389"/>
            <a:ext cx="5114008" cy="3429000"/>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1F653F5-BDBF-EE54-F790-B76F70681F8C}"/>
              </a:ext>
            </a:extLst>
          </p:cNvPr>
          <p:cNvPicPr>
            <a:picLocks noChangeAspect="1"/>
          </p:cNvPicPr>
          <p:nvPr/>
        </p:nvPicPr>
        <p:blipFill>
          <a:blip r:embed="rId5"/>
          <a:stretch>
            <a:fillRect/>
          </a:stretch>
        </p:blipFill>
        <p:spPr>
          <a:xfrm>
            <a:off x="7445827" y="307756"/>
            <a:ext cx="3984171" cy="883134"/>
          </a:xfrm>
          <a:prstGeom prst="rect">
            <a:avLst/>
          </a:prstGeom>
        </p:spPr>
      </p:pic>
    </p:spTree>
    <p:extLst>
      <p:ext uri="{BB962C8B-B14F-4D97-AF65-F5344CB8AC3E}">
        <p14:creationId xmlns:p14="http://schemas.microsoft.com/office/powerpoint/2010/main" val="212346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6C57-CED2-CEA1-CE31-B00DB5614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FBD10-CFF7-7367-51FD-3A2D4F37928E}"/>
              </a:ext>
            </a:extLst>
          </p:cNvPr>
          <p:cNvSpPr>
            <a:spLocks noGrp="1"/>
          </p:cNvSpPr>
          <p:nvPr>
            <p:ph type="title"/>
          </p:nvPr>
        </p:nvSpPr>
        <p:spPr>
          <a:xfrm>
            <a:off x="374867" y="1462088"/>
            <a:ext cx="3239872" cy="699075"/>
          </a:xfrm>
        </p:spPr>
        <p:txBody>
          <a:bodyPr/>
          <a:lstStyle/>
          <a:p>
            <a:r>
              <a:rPr lang="en-GB" dirty="0"/>
              <a:t>Dimensions</a:t>
            </a:r>
          </a:p>
        </p:txBody>
      </p:sp>
      <p:sp>
        <p:nvSpPr>
          <p:cNvPr id="5" name="Slide Number Placeholder 4">
            <a:extLst>
              <a:ext uri="{FF2B5EF4-FFF2-40B4-BE49-F238E27FC236}">
                <a16:creationId xmlns:a16="http://schemas.microsoft.com/office/drawing/2014/main" id="{53D1A5F2-47C2-364E-B549-5FABEC1D21E4}"/>
              </a:ext>
            </a:extLst>
          </p:cNvPr>
          <p:cNvSpPr>
            <a:spLocks noGrp="1"/>
          </p:cNvSpPr>
          <p:nvPr>
            <p:ph type="sldNum" sz="quarter" idx="12"/>
          </p:nvPr>
        </p:nvSpPr>
        <p:spPr/>
        <p:txBody>
          <a:bodyPr/>
          <a:lstStyle/>
          <a:p>
            <a:fld id="{863688A9-E47E-4858-8954-10121222917F}" type="slidenum">
              <a:rPr lang="en-NG" smtClean="0"/>
              <a:t>6</a:t>
            </a:fld>
            <a:endParaRPr lang="en-NG"/>
          </a:p>
        </p:txBody>
      </p:sp>
      <p:pic>
        <p:nvPicPr>
          <p:cNvPr id="6" name="Content Placeholder 5">
            <a:extLst>
              <a:ext uri="{FF2B5EF4-FFF2-40B4-BE49-F238E27FC236}">
                <a16:creationId xmlns:a16="http://schemas.microsoft.com/office/drawing/2014/main" id="{4E06FDF7-1AB9-F2D2-97DA-6942CF3D8B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833" b="26032"/>
          <a:stretch/>
        </p:blipFill>
        <p:spPr>
          <a:xfrm>
            <a:off x="374866" y="2265536"/>
            <a:ext cx="10040751" cy="3498503"/>
          </a:xfrm>
          <a:prstGeom prst="rect">
            <a:avLst/>
          </a:prstGeom>
        </p:spPr>
      </p:pic>
      <p:sp>
        <p:nvSpPr>
          <p:cNvPr id="7" name="TextBox 6">
            <a:extLst>
              <a:ext uri="{FF2B5EF4-FFF2-40B4-BE49-F238E27FC236}">
                <a16:creationId xmlns:a16="http://schemas.microsoft.com/office/drawing/2014/main" id="{FF441B57-8E7A-245E-CC83-66486C2F6E13}"/>
              </a:ext>
            </a:extLst>
          </p:cNvPr>
          <p:cNvSpPr txBox="1"/>
          <p:nvPr/>
        </p:nvSpPr>
        <p:spPr>
          <a:xfrm>
            <a:off x="613002" y="5868412"/>
            <a:ext cx="9564481" cy="584775"/>
          </a:xfrm>
          <a:prstGeom prst="rect">
            <a:avLst/>
          </a:prstGeom>
          <a:solidFill>
            <a:schemeClr val="accent2"/>
          </a:solidFill>
        </p:spPr>
        <p:txBody>
          <a:bodyPr wrap="square" rtlCol="0">
            <a:spAutoFit/>
          </a:bodyPr>
          <a:lstStyle/>
          <a:p>
            <a:r>
              <a:rPr lang="en-GB" sz="3200" dirty="0">
                <a:solidFill>
                  <a:schemeClr val="bg1"/>
                </a:solidFill>
              </a:rPr>
              <a:t>ALNAP: </a:t>
            </a:r>
            <a:r>
              <a:rPr lang="en-US" sz="3200" dirty="0">
                <a:solidFill>
                  <a:schemeClr val="bg1"/>
                </a:solidFill>
                <a:latin typeface="Google Sans"/>
              </a:rPr>
              <a:t>R</a:t>
            </a:r>
            <a:r>
              <a:rPr lang="en-US" sz="3200" b="0" i="0" dirty="0">
                <a:solidFill>
                  <a:schemeClr val="bg1"/>
                </a:solidFill>
                <a:effectLst/>
                <a:latin typeface="Google Sans"/>
              </a:rPr>
              <a:t>esources, Agency, and Ways of being</a:t>
            </a:r>
            <a:r>
              <a:rPr lang="en-GB" sz="3200" dirty="0">
                <a:solidFill>
                  <a:schemeClr val="bg1"/>
                </a:solidFill>
              </a:rPr>
              <a:t> </a:t>
            </a:r>
          </a:p>
        </p:txBody>
      </p:sp>
      <p:pic>
        <p:nvPicPr>
          <p:cNvPr id="8" name="Picture 7" descr="A logo with text on it&#10;&#10;AI-generated content may be incorrect.">
            <a:extLst>
              <a:ext uri="{FF2B5EF4-FFF2-40B4-BE49-F238E27FC236}">
                <a16:creationId xmlns:a16="http://schemas.microsoft.com/office/drawing/2014/main" id="{432C76D6-A79F-2F27-3F2F-0A148DEE4391}"/>
              </a:ext>
            </a:extLst>
          </p:cNvPr>
          <p:cNvPicPr>
            <a:picLocks noChangeAspect="1"/>
          </p:cNvPicPr>
          <p:nvPr/>
        </p:nvPicPr>
        <p:blipFill>
          <a:blip r:embed="rId3"/>
          <a:stretch>
            <a:fillRect/>
          </a:stretch>
        </p:blipFill>
        <p:spPr>
          <a:xfrm>
            <a:off x="7445827" y="307756"/>
            <a:ext cx="3984171" cy="883134"/>
          </a:xfrm>
          <a:prstGeom prst="rect">
            <a:avLst/>
          </a:prstGeom>
        </p:spPr>
      </p:pic>
      <p:pic>
        <p:nvPicPr>
          <p:cNvPr id="3" name="Image 2">
            <a:extLst>
              <a:ext uri="{FF2B5EF4-FFF2-40B4-BE49-F238E27FC236}">
                <a16:creationId xmlns:a16="http://schemas.microsoft.com/office/drawing/2014/main" id="{DC7A152E-80B5-02DD-493A-4D5365012E2C}"/>
              </a:ext>
            </a:extLst>
          </p:cNvPr>
          <p:cNvPicPr>
            <a:picLocks noChangeAspect="1"/>
          </p:cNvPicPr>
          <p:nvPr/>
        </p:nvPicPr>
        <p:blipFill>
          <a:blip r:embed="rId4"/>
          <a:stretch>
            <a:fillRect/>
          </a:stretch>
        </p:blipFill>
        <p:spPr>
          <a:xfrm>
            <a:off x="479794" y="243136"/>
            <a:ext cx="2651451" cy="849824"/>
          </a:xfrm>
          <a:prstGeom prst="rect">
            <a:avLst/>
          </a:prstGeom>
        </p:spPr>
      </p:pic>
      <p:pic>
        <p:nvPicPr>
          <p:cNvPr id="4" name="Picture 4" descr="A close up of a logo&#10;&#10;AI-generated content may be incorrect.">
            <a:extLst>
              <a:ext uri="{FF2B5EF4-FFF2-40B4-BE49-F238E27FC236}">
                <a16:creationId xmlns:a16="http://schemas.microsoft.com/office/drawing/2014/main" id="{4809A5FE-0ADF-5630-6CCF-BB7921E3404D}"/>
              </a:ext>
            </a:extLst>
          </p:cNvPr>
          <p:cNvPicPr>
            <a:picLocks noChangeAspect="1"/>
          </p:cNvPicPr>
          <p:nvPr/>
        </p:nvPicPr>
        <p:blipFill>
          <a:blip r:embed="rId5"/>
          <a:stretch>
            <a:fillRect/>
          </a:stretch>
        </p:blipFill>
        <p:spPr>
          <a:xfrm>
            <a:off x="4746173" y="114445"/>
            <a:ext cx="1712401" cy="978515"/>
          </a:xfrm>
          <a:prstGeom prst="rect">
            <a:avLst/>
          </a:prstGeom>
        </p:spPr>
      </p:pic>
    </p:spTree>
    <p:extLst>
      <p:ext uri="{BB962C8B-B14F-4D97-AF65-F5344CB8AC3E}">
        <p14:creationId xmlns:p14="http://schemas.microsoft.com/office/powerpoint/2010/main" val="224422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789D213A-704D-D009-BBEF-AAD23BE59CAD}"/>
              </a:ext>
            </a:extLst>
          </p:cNvPr>
          <p:cNvSpPr txBox="1">
            <a:spLocks/>
          </p:cNvSpPr>
          <p:nvPr/>
        </p:nvSpPr>
        <p:spPr>
          <a:xfrm>
            <a:off x="550692" y="1948998"/>
            <a:ext cx="6895135" cy="1877159"/>
          </a:xfrm>
          <a:prstGeom prst="roundRect">
            <a:avLst>
              <a:gd name="adj" fmla="val 5775"/>
            </a:avLst>
          </a:prstGeom>
          <a:solidFill>
            <a:schemeClr val="bg2">
              <a:alpha val="95000"/>
            </a:schemeClr>
          </a:solidFill>
        </p:spPr>
        <p:txBody>
          <a:bodyPr vert="horz" lIns="108000" tIns="108000" rIns="108000" bIns="108000" rtlCol="0">
            <a:no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42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ct val="0"/>
              </a:spcBef>
              <a:spcAft>
                <a:spcPts val="2000"/>
              </a:spcAft>
              <a:buClrTx/>
              <a:buSzTx/>
              <a:tabLst/>
              <a:defRPr/>
            </a:pPr>
            <a:r>
              <a:rPr lang="en-US" sz="2400" dirty="0" err="1">
                <a:ea typeface="Noto Sans" panose="020B0502040504020204" pitchFamily="34" charset="0"/>
                <a:cs typeface="Noto Sans" panose="020B0502040504020204" pitchFamily="34" charset="0"/>
              </a:rPr>
              <a:t>Identifiying</a:t>
            </a:r>
            <a:r>
              <a:rPr lang="en-US" sz="2400" dirty="0">
                <a:ea typeface="Noto Sans" panose="020B0502040504020204" pitchFamily="34" charset="0"/>
                <a:cs typeface="Noto Sans" panose="020B0502040504020204" pitchFamily="34" charset="0"/>
              </a:rPr>
              <a:t> the challenges &amp; opportunities of integrating local leadership approaches into humanitarian response &amp;</a:t>
            </a:r>
            <a:r>
              <a:rPr lang="en-US" sz="2400" dirty="0" err="1">
                <a:ea typeface="Noto Sans" panose="020B0502040504020204" pitchFamily="34" charset="0"/>
                <a:cs typeface="Noto Sans" panose="020B0502040504020204" pitchFamily="34" charset="0"/>
              </a:rPr>
              <a:t>mobilising</a:t>
            </a:r>
            <a:r>
              <a:rPr lang="en-US" sz="2400" dirty="0">
                <a:ea typeface="Noto Sans" panose="020B0502040504020204" pitchFamily="34" charset="0"/>
                <a:cs typeface="Noto Sans" panose="020B0502040504020204" pitchFamily="34" charset="0"/>
              </a:rPr>
              <a:t> local funding.</a:t>
            </a:r>
            <a:r>
              <a:rPr lang="en-GB" sz="2400" dirty="0">
                <a:ea typeface="Noto Sans" panose="020B0502040504020204" pitchFamily="34" charset="0"/>
                <a:cs typeface="Noto Sans" panose="020B0502040504020204" pitchFamily="34" charset="0"/>
              </a:rPr>
              <a:t> </a:t>
            </a:r>
          </a:p>
        </p:txBody>
      </p:sp>
      <p:sp>
        <p:nvSpPr>
          <p:cNvPr id="4" name="Slide Number Placeholder 3">
            <a:extLst>
              <a:ext uri="{FF2B5EF4-FFF2-40B4-BE49-F238E27FC236}">
                <a16:creationId xmlns:a16="http://schemas.microsoft.com/office/drawing/2014/main" id="{0B56380C-7FF8-66EF-CABE-6EAC92F5E1A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7BDB0-C41C-D44F-A2EC-06D764F800DA}" type="slidenum">
              <a:rPr kumimoji="0" lang="en-GB" sz="1400" b="1" i="0" u="none" strike="noStrike" kern="1200" cap="none" spc="0" normalizeH="0" baseline="0" noProof="0" smtClean="0">
                <a:ln>
                  <a:noFill/>
                </a:ln>
                <a:solidFill>
                  <a:srgbClr val="374041"/>
                </a:solidFill>
                <a:effectLst/>
                <a:uLnTx/>
                <a:uFillTx/>
                <a:latin typeface="Noto Sans" panose="020B050204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1" i="0" u="none" strike="noStrike" kern="1200" cap="none" spc="0" normalizeH="0" baseline="0" noProof="0">
              <a:ln>
                <a:noFill/>
              </a:ln>
              <a:solidFill>
                <a:srgbClr val="374041"/>
              </a:solidFill>
              <a:effectLst/>
              <a:uLnTx/>
              <a:uFillTx/>
              <a:latin typeface="Noto Sans" panose="020B0502040504020204" pitchFamily="34" charset="0"/>
              <a:ea typeface="+mn-ea"/>
              <a:cs typeface="+mn-cs"/>
            </a:endParaRPr>
          </a:p>
        </p:txBody>
      </p:sp>
      <p:pic>
        <p:nvPicPr>
          <p:cNvPr id="6" name="Picture 5">
            <a:extLst>
              <a:ext uri="{FF2B5EF4-FFF2-40B4-BE49-F238E27FC236}">
                <a16:creationId xmlns:a16="http://schemas.microsoft.com/office/drawing/2014/main" id="{8B3F9E6E-D7B4-9CDD-FA71-2D9B4BB3974F}"/>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7517942" y="2177604"/>
            <a:ext cx="4958717" cy="5150098"/>
          </a:xfrm>
          <a:prstGeom prst="rect">
            <a:avLst/>
          </a:prstGeom>
        </p:spPr>
      </p:pic>
      <p:pic>
        <p:nvPicPr>
          <p:cNvPr id="3" name="Picture 2" descr="A logo with text on it&#10;&#10;AI-generated content may be incorrect.">
            <a:extLst>
              <a:ext uri="{FF2B5EF4-FFF2-40B4-BE49-F238E27FC236}">
                <a16:creationId xmlns:a16="http://schemas.microsoft.com/office/drawing/2014/main" id="{546F7D69-046F-FB21-27B1-C86919243983}"/>
              </a:ext>
            </a:extLst>
          </p:cNvPr>
          <p:cNvPicPr>
            <a:picLocks noChangeAspect="1"/>
          </p:cNvPicPr>
          <p:nvPr/>
        </p:nvPicPr>
        <p:blipFill>
          <a:blip r:embed="rId5"/>
          <a:stretch>
            <a:fillRect/>
          </a:stretch>
        </p:blipFill>
        <p:spPr>
          <a:xfrm>
            <a:off x="7749808" y="259467"/>
            <a:ext cx="3752305" cy="831738"/>
          </a:xfrm>
          <a:prstGeom prst="rect">
            <a:avLst/>
          </a:prstGeom>
        </p:spPr>
      </p:pic>
      <p:sp>
        <p:nvSpPr>
          <p:cNvPr id="7" name="ZoneTexte 6">
            <a:extLst>
              <a:ext uri="{FF2B5EF4-FFF2-40B4-BE49-F238E27FC236}">
                <a16:creationId xmlns:a16="http://schemas.microsoft.com/office/drawing/2014/main" id="{C6D473D5-4799-B0D0-8BC8-79C84FAFC72D}"/>
              </a:ext>
            </a:extLst>
          </p:cNvPr>
          <p:cNvSpPr txBox="1"/>
          <p:nvPr/>
        </p:nvSpPr>
        <p:spPr>
          <a:xfrm>
            <a:off x="692410" y="3921539"/>
            <a:ext cx="6239434" cy="584775"/>
          </a:xfrm>
          <a:prstGeom prst="rect">
            <a:avLst/>
          </a:prstGeom>
          <a:noFill/>
        </p:spPr>
        <p:txBody>
          <a:bodyPr wrap="square">
            <a:spAutoFit/>
          </a:bodyPr>
          <a:lstStyle/>
          <a:p>
            <a:r>
              <a:rPr lang="en-US" sz="1600" dirty="0"/>
              <a:t>- </a:t>
            </a:r>
            <a:r>
              <a:rPr lang="en-US" sz="1600" b="1" i="1" dirty="0"/>
              <a:t>Peter M. </a:t>
            </a:r>
            <a:r>
              <a:rPr lang="en-US" sz="1600" b="1" i="1" dirty="0" err="1"/>
              <a:t>Egwudah</a:t>
            </a:r>
            <a:r>
              <a:rPr lang="en-US" sz="1600" b="1" i="1" dirty="0"/>
              <a:t>. Chairman: Network of Adamawa Non    Governmental Organizations' (NANGO).</a:t>
            </a:r>
            <a:endParaRPr lang="fr-FR" sz="1600" b="1" dirty="0"/>
          </a:p>
        </p:txBody>
      </p:sp>
      <p:pic>
        <p:nvPicPr>
          <p:cNvPr id="10" name="Picture 4" descr="A close up of a logo&#10;&#10;AI-generated content may be incorrect.">
            <a:extLst>
              <a:ext uri="{FF2B5EF4-FFF2-40B4-BE49-F238E27FC236}">
                <a16:creationId xmlns:a16="http://schemas.microsoft.com/office/drawing/2014/main" id="{104EAD76-100E-FF35-8043-2A78D4C77013}"/>
              </a:ext>
            </a:extLst>
          </p:cNvPr>
          <p:cNvPicPr>
            <a:picLocks noChangeAspect="1"/>
          </p:cNvPicPr>
          <p:nvPr/>
        </p:nvPicPr>
        <p:blipFill>
          <a:blip r:embed="rId6"/>
          <a:stretch>
            <a:fillRect/>
          </a:stretch>
        </p:blipFill>
        <p:spPr>
          <a:xfrm>
            <a:off x="4114801" y="-30846"/>
            <a:ext cx="2114549" cy="1208314"/>
          </a:xfrm>
          <a:prstGeom prst="rect">
            <a:avLst/>
          </a:prstGeom>
        </p:spPr>
      </p:pic>
      <p:pic>
        <p:nvPicPr>
          <p:cNvPr id="5" name="Image 4">
            <a:extLst>
              <a:ext uri="{FF2B5EF4-FFF2-40B4-BE49-F238E27FC236}">
                <a16:creationId xmlns:a16="http://schemas.microsoft.com/office/drawing/2014/main" id="{52FC34B3-370C-BD84-46CD-FF352D77BEA2}"/>
              </a:ext>
            </a:extLst>
          </p:cNvPr>
          <p:cNvPicPr>
            <a:picLocks noChangeAspect="1"/>
          </p:cNvPicPr>
          <p:nvPr/>
        </p:nvPicPr>
        <p:blipFill>
          <a:blip r:embed="rId7"/>
          <a:stretch>
            <a:fillRect/>
          </a:stretch>
        </p:blipFill>
        <p:spPr>
          <a:xfrm>
            <a:off x="479794" y="243136"/>
            <a:ext cx="2300549" cy="737355"/>
          </a:xfrm>
          <a:prstGeom prst="rect">
            <a:avLst/>
          </a:prstGeom>
        </p:spPr>
      </p:pic>
    </p:spTree>
    <p:extLst>
      <p:ext uri="{BB962C8B-B14F-4D97-AF65-F5344CB8AC3E}">
        <p14:creationId xmlns:p14="http://schemas.microsoft.com/office/powerpoint/2010/main" val="236067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BF27-6F1D-CC56-E531-B27C36A9F368}"/>
              </a:ext>
            </a:extLst>
          </p:cNvPr>
          <p:cNvSpPr>
            <a:spLocks noGrp="1"/>
          </p:cNvSpPr>
          <p:nvPr>
            <p:ph type="title"/>
          </p:nvPr>
        </p:nvSpPr>
        <p:spPr>
          <a:xfrm>
            <a:off x="753036" y="1529954"/>
            <a:ext cx="2612855" cy="522526"/>
          </a:xfrm>
        </p:spPr>
        <p:txBody>
          <a:bodyPr anchor="t">
            <a:normAutofit/>
          </a:bodyPr>
          <a:lstStyle/>
          <a:p>
            <a:r>
              <a:rPr lang="en-GB" sz="2800" dirty="0"/>
              <a:t>CONTEXT</a:t>
            </a:r>
            <a:endParaRPr lang="en-GB" sz="3200" dirty="0"/>
          </a:p>
        </p:txBody>
      </p:sp>
      <p:pic>
        <p:nvPicPr>
          <p:cNvPr id="5" name="Picture 4" descr="A world map made of pins and strings">
            <a:extLst>
              <a:ext uri="{FF2B5EF4-FFF2-40B4-BE49-F238E27FC236}">
                <a16:creationId xmlns:a16="http://schemas.microsoft.com/office/drawing/2014/main" id="{F4294DD9-5B3C-58A6-779D-674BF80C4A3C}"/>
              </a:ext>
            </a:extLst>
          </p:cNvPr>
          <p:cNvPicPr>
            <a:picLocks noChangeAspect="1"/>
          </p:cNvPicPr>
          <p:nvPr/>
        </p:nvPicPr>
        <p:blipFill>
          <a:blip r:embed="rId2"/>
          <a:srcRect r="-1" b="1453"/>
          <a:stretch/>
        </p:blipFill>
        <p:spPr>
          <a:xfrm>
            <a:off x="7077992" y="2359959"/>
            <a:ext cx="5114008" cy="3429000"/>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1F653F5-BDBF-EE54-F790-B76F70681F8C}"/>
              </a:ext>
            </a:extLst>
          </p:cNvPr>
          <p:cNvPicPr>
            <a:picLocks noChangeAspect="1"/>
          </p:cNvPicPr>
          <p:nvPr/>
        </p:nvPicPr>
        <p:blipFill>
          <a:blip r:embed="rId3"/>
          <a:stretch>
            <a:fillRect/>
          </a:stretch>
        </p:blipFill>
        <p:spPr>
          <a:xfrm>
            <a:off x="7445827" y="307756"/>
            <a:ext cx="3984171" cy="883134"/>
          </a:xfrm>
          <a:prstGeom prst="rect">
            <a:avLst/>
          </a:prstGeom>
        </p:spPr>
      </p:pic>
      <p:sp>
        <p:nvSpPr>
          <p:cNvPr id="7" name="ZoneTexte 6">
            <a:extLst>
              <a:ext uri="{FF2B5EF4-FFF2-40B4-BE49-F238E27FC236}">
                <a16:creationId xmlns:a16="http://schemas.microsoft.com/office/drawing/2014/main" id="{CACCDBE6-2402-AAD7-25B5-981D339C9297}"/>
              </a:ext>
            </a:extLst>
          </p:cNvPr>
          <p:cNvSpPr txBox="1"/>
          <p:nvPr/>
        </p:nvSpPr>
        <p:spPr>
          <a:xfrm>
            <a:off x="681318" y="4074459"/>
            <a:ext cx="6096000" cy="2308324"/>
          </a:xfrm>
          <a:prstGeom prst="rect">
            <a:avLst/>
          </a:prstGeom>
          <a:noFill/>
        </p:spPr>
        <p:txBody>
          <a:bodyPr wrap="square">
            <a:spAutoFit/>
          </a:bodyPr>
          <a:lstStyle/>
          <a:p>
            <a:r>
              <a:rPr lang="en-US" sz="1800" dirty="0"/>
              <a:t>Aid delivery should be on the bases of need and the most affected and finally; humanitarian action should protect lives and ensure respect for human dignity. According to OCHA, these principles are often rooted in international humanitarian law (IHL) and are key for maintaining and establishing access to those in need, whether in a disaster or a complex emergency.</a:t>
            </a:r>
          </a:p>
        </p:txBody>
      </p:sp>
      <p:sp>
        <p:nvSpPr>
          <p:cNvPr id="9" name="ZoneTexte 8">
            <a:extLst>
              <a:ext uri="{FF2B5EF4-FFF2-40B4-BE49-F238E27FC236}">
                <a16:creationId xmlns:a16="http://schemas.microsoft.com/office/drawing/2014/main" id="{675E43D7-4363-CDF4-7CDB-7B2A7D9F0ECF}"/>
              </a:ext>
            </a:extLst>
          </p:cNvPr>
          <p:cNvSpPr txBox="1"/>
          <p:nvPr/>
        </p:nvSpPr>
        <p:spPr>
          <a:xfrm>
            <a:off x="681318" y="2055675"/>
            <a:ext cx="6096000" cy="1754326"/>
          </a:xfrm>
          <a:prstGeom prst="rect">
            <a:avLst/>
          </a:prstGeom>
          <a:noFill/>
        </p:spPr>
        <p:txBody>
          <a:bodyPr wrap="square">
            <a:spAutoFit/>
          </a:bodyPr>
          <a:lstStyle/>
          <a:p>
            <a:r>
              <a:rPr lang="en-US" sz="1800" dirty="0"/>
              <a:t>Leadership in whatever form it exist within a humanitarian context must ensure or demonstrate that aid is delivered without discrimination, must be autonomous and devoid of political, religious or ethnic objectives, must not take side in the cause of duty, must not discriminate. </a:t>
            </a:r>
            <a:endParaRPr lang="en-GB" sz="1800" b="1" dirty="0">
              <a:latin typeface="Lato" panose="020F0502020204030203" pitchFamily="34" charset="0"/>
            </a:endParaRPr>
          </a:p>
        </p:txBody>
      </p:sp>
      <p:pic>
        <p:nvPicPr>
          <p:cNvPr id="10" name="Picture 4" descr="A close up of a logo&#10;&#10;AI-generated content may be incorrect.">
            <a:extLst>
              <a:ext uri="{FF2B5EF4-FFF2-40B4-BE49-F238E27FC236}">
                <a16:creationId xmlns:a16="http://schemas.microsoft.com/office/drawing/2014/main" id="{B9CEE505-341C-D06B-6176-27BDD6D7F085}"/>
              </a:ext>
            </a:extLst>
          </p:cNvPr>
          <p:cNvPicPr>
            <a:picLocks noChangeAspect="1"/>
          </p:cNvPicPr>
          <p:nvPr/>
        </p:nvPicPr>
        <p:blipFill>
          <a:blip r:embed="rId4"/>
          <a:stretch>
            <a:fillRect/>
          </a:stretch>
        </p:blipFill>
        <p:spPr>
          <a:xfrm>
            <a:off x="4286250" y="1"/>
            <a:ext cx="2084057" cy="1190890"/>
          </a:xfrm>
          <a:prstGeom prst="rect">
            <a:avLst/>
          </a:prstGeom>
        </p:spPr>
      </p:pic>
      <p:pic>
        <p:nvPicPr>
          <p:cNvPr id="3" name="Image 2">
            <a:extLst>
              <a:ext uri="{FF2B5EF4-FFF2-40B4-BE49-F238E27FC236}">
                <a16:creationId xmlns:a16="http://schemas.microsoft.com/office/drawing/2014/main" id="{BCED8E55-87B8-D31C-D46F-46761F7AC0CE}"/>
              </a:ext>
            </a:extLst>
          </p:cNvPr>
          <p:cNvPicPr>
            <a:picLocks noChangeAspect="1"/>
          </p:cNvPicPr>
          <p:nvPr/>
        </p:nvPicPr>
        <p:blipFill>
          <a:blip r:embed="rId5"/>
          <a:stretch>
            <a:fillRect/>
          </a:stretch>
        </p:blipFill>
        <p:spPr>
          <a:xfrm>
            <a:off x="479794" y="243136"/>
            <a:ext cx="2257687" cy="723618"/>
          </a:xfrm>
          <a:prstGeom prst="rect">
            <a:avLst/>
          </a:prstGeom>
        </p:spPr>
      </p:pic>
    </p:spTree>
    <p:extLst>
      <p:ext uri="{BB962C8B-B14F-4D97-AF65-F5344CB8AC3E}">
        <p14:creationId xmlns:p14="http://schemas.microsoft.com/office/powerpoint/2010/main" val="341880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B74D-4EA7-2BB1-78A7-285A62140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32AD2E-C4D6-E417-EE75-43668792668C}"/>
              </a:ext>
            </a:extLst>
          </p:cNvPr>
          <p:cNvSpPr>
            <a:spLocks noGrp="1"/>
          </p:cNvSpPr>
          <p:nvPr>
            <p:ph type="title"/>
          </p:nvPr>
        </p:nvSpPr>
        <p:spPr>
          <a:xfrm>
            <a:off x="770965" y="1377863"/>
            <a:ext cx="2612855" cy="522526"/>
          </a:xfrm>
        </p:spPr>
        <p:txBody>
          <a:bodyPr anchor="t">
            <a:normAutofit/>
          </a:bodyPr>
          <a:lstStyle/>
          <a:p>
            <a:r>
              <a:rPr lang="en-GB" sz="2400" dirty="0"/>
              <a:t>CHALLAENGES</a:t>
            </a:r>
            <a:endParaRPr lang="en-GB" sz="2800" dirty="0"/>
          </a:p>
        </p:txBody>
      </p:sp>
      <p:pic>
        <p:nvPicPr>
          <p:cNvPr id="5" name="Picture 4" descr="A world map made of pins and strings">
            <a:extLst>
              <a:ext uri="{FF2B5EF4-FFF2-40B4-BE49-F238E27FC236}">
                <a16:creationId xmlns:a16="http://schemas.microsoft.com/office/drawing/2014/main" id="{62406BD0-F379-2878-B3CD-DAB34601F655}"/>
              </a:ext>
            </a:extLst>
          </p:cNvPr>
          <p:cNvPicPr>
            <a:picLocks noChangeAspect="1"/>
          </p:cNvPicPr>
          <p:nvPr/>
        </p:nvPicPr>
        <p:blipFill>
          <a:blip r:embed="rId2"/>
          <a:srcRect r="-1" b="1453"/>
          <a:stretch/>
        </p:blipFill>
        <p:spPr>
          <a:xfrm>
            <a:off x="7637929" y="2051137"/>
            <a:ext cx="4554071" cy="3429000"/>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87F0599-FB65-FEB3-DAAF-5E0D551B68F3}"/>
              </a:ext>
            </a:extLst>
          </p:cNvPr>
          <p:cNvPicPr>
            <a:picLocks noChangeAspect="1"/>
          </p:cNvPicPr>
          <p:nvPr/>
        </p:nvPicPr>
        <p:blipFill>
          <a:blip r:embed="rId3"/>
          <a:stretch>
            <a:fillRect/>
          </a:stretch>
        </p:blipFill>
        <p:spPr>
          <a:xfrm>
            <a:off x="7920136" y="243136"/>
            <a:ext cx="3792070" cy="840553"/>
          </a:xfrm>
          <a:prstGeom prst="rect">
            <a:avLst/>
          </a:prstGeom>
        </p:spPr>
      </p:pic>
      <p:sp>
        <p:nvSpPr>
          <p:cNvPr id="8" name="ZoneTexte 7">
            <a:extLst>
              <a:ext uri="{FF2B5EF4-FFF2-40B4-BE49-F238E27FC236}">
                <a16:creationId xmlns:a16="http://schemas.microsoft.com/office/drawing/2014/main" id="{9AB87927-35CA-D158-7DBB-CEAE17881CCB}"/>
              </a:ext>
            </a:extLst>
          </p:cNvPr>
          <p:cNvSpPr txBox="1"/>
          <p:nvPr/>
        </p:nvSpPr>
        <p:spPr>
          <a:xfrm>
            <a:off x="644033" y="2063817"/>
            <a:ext cx="3166323" cy="3416320"/>
          </a:xfrm>
          <a:prstGeom prst="rect">
            <a:avLst/>
          </a:prstGeom>
          <a:noFill/>
        </p:spPr>
        <p:txBody>
          <a:bodyPr wrap="square">
            <a:spAutoFit/>
          </a:bodyPr>
          <a:lstStyle/>
          <a:p>
            <a:pPr marL="285750" indent="-285750">
              <a:buFont typeface="Arial" panose="020B0604020202020204" pitchFamily="34" charset="0"/>
              <a:buChar char="•"/>
            </a:pPr>
            <a:r>
              <a:rPr lang="en-US" dirty="0"/>
              <a:t>Weak governance structure and coordination. </a:t>
            </a:r>
          </a:p>
          <a:p>
            <a:pPr marL="285750" indent="-285750">
              <a:buFont typeface="Arial" panose="020B0604020202020204" pitchFamily="34" charset="0"/>
              <a:buChar char="•"/>
            </a:pPr>
            <a:r>
              <a:rPr lang="en-US" dirty="0"/>
              <a:t>Poor visibility. </a:t>
            </a:r>
          </a:p>
          <a:p>
            <a:pPr marL="285750" indent="-285750">
              <a:buFont typeface="Arial" panose="020B0604020202020204" pitchFamily="34" charset="0"/>
              <a:buChar char="•"/>
            </a:pPr>
            <a:r>
              <a:rPr lang="en-US" dirty="0"/>
              <a:t>Low expertise and skills among personnel's.</a:t>
            </a:r>
          </a:p>
          <a:p>
            <a:pPr marL="285750" indent="-285750">
              <a:buFont typeface="Arial" panose="020B0604020202020204" pitchFamily="34" charset="0"/>
              <a:buChar char="•"/>
            </a:pPr>
            <a:r>
              <a:rPr lang="en-US" dirty="0"/>
              <a:t>Limitation to funding. </a:t>
            </a:r>
          </a:p>
          <a:p>
            <a:pPr marL="285750" indent="-285750">
              <a:buFont typeface="Arial" panose="020B0604020202020204" pitchFamily="34" charset="0"/>
              <a:buChar char="•"/>
            </a:pPr>
            <a:r>
              <a:rPr lang="en-US" dirty="0"/>
              <a:t>High turn over of personnel's due to poor remuneration and better condition of service.</a:t>
            </a:r>
          </a:p>
        </p:txBody>
      </p:sp>
      <p:sp>
        <p:nvSpPr>
          <p:cNvPr id="14" name="ZoneTexte 13">
            <a:extLst>
              <a:ext uri="{FF2B5EF4-FFF2-40B4-BE49-F238E27FC236}">
                <a16:creationId xmlns:a16="http://schemas.microsoft.com/office/drawing/2014/main" id="{DCC98B82-E86D-BD7C-5E45-F3D46F79D024}"/>
              </a:ext>
            </a:extLst>
          </p:cNvPr>
          <p:cNvSpPr txBox="1"/>
          <p:nvPr/>
        </p:nvSpPr>
        <p:spPr>
          <a:xfrm>
            <a:off x="3958274" y="2063817"/>
            <a:ext cx="3383819" cy="3416320"/>
          </a:xfrm>
          <a:prstGeom prst="rect">
            <a:avLst/>
          </a:prstGeom>
          <a:noFill/>
        </p:spPr>
        <p:txBody>
          <a:bodyPr wrap="square">
            <a:spAutoFit/>
          </a:bodyPr>
          <a:lstStyle/>
          <a:p>
            <a:pPr marL="285750" indent="-285750">
              <a:buFont typeface="Arial" panose="020B0604020202020204" pitchFamily="34" charset="0"/>
              <a:buChar char="•"/>
            </a:pPr>
            <a:r>
              <a:rPr lang="en-US" dirty="0"/>
              <a:t>Highly vulnerable and exposed to various categories of risk such as; Fraud, corruption, exploitation, kidnapping and killing.</a:t>
            </a:r>
          </a:p>
          <a:p>
            <a:pPr marL="285750" indent="-285750">
              <a:buFont typeface="Arial" panose="020B0604020202020204" pitchFamily="34" charset="0"/>
              <a:buChar char="•"/>
            </a:pPr>
            <a:r>
              <a:rPr lang="en-US" dirty="0"/>
              <a:t>Poor knowledge of IHL and HP.</a:t>
            </a:r>
          </a:p>
          <a:p>
            <a:pPr marL="285750" indent="-285750">
              <a:buFont typeface="Arial" panose="020B0604020202020204" pitchFamily="34" charset="0"/>
              <a:buChar char="•"/>
            </a:pPr>
            <a:r>
              <a:rPr lang="en-US" dirty="0"/>
              <a:t>Scattered and most time not coordinated.</a:t>
            </a:r>
          </a:p>
          <a:p>
            <a:pPr marL="285750" indent="-285750">
              <a:buFont typeface="Arial" panose="020B0604020202020204" pitchFamily="34" charset="0"/>
              <a:buChar char="•"/>
            </a:pPr>
            <a:r>
              <a:rPr lang="en-US" dirty="0"/>
              <a:t>Have no voice in decision making process.</a:t>
            </a:r>
          </a:p>
        </p:txBody>
      </p:sp>
      <p:pic>
        <p:nvPicPr>
          <p:cNvPr id="15" name="Picture 4" descr="A close up of a logo&#10;&#10;AI-generated content may be incorrect.">
            <a:extLst>
              <a:ext uri="{FF2B5EF4-FFF2-40B4-BE49-F238E27FC236}">
                <a16:creationId xmlns:a16="http://schemas.microsoft.com/office/drawing/2014/main" id="{F593FABE-7782-772F-C002-FD62C052A639}"/>
              </a:ext>
            </a:extLst>
          </p:cNvPr>
          <p:cNvPicPr>
            <a:picLocks noChangeAspect="1"/>
          </p:cNvPicPr>
          <p:nvPr/>
        </p:nvPicPr>
        <p:blipFill>
          <a:blip r:embed="rId4"/>
          <a:stretch>
            <a:fillRect/>
          </a:stretch>
        </p:blipFill>
        <p:spPr>
          <a:xfrm>
            <a:off x="4429125" y="1"/>
            <a:ext cx="2251809" cy="1286748"/>
          </a:xfrm>
          <a:prstGeom prst="rect">
            <a:avLst/>
          </a:prstGeom>
        </p:spPr>
      </p:pic>
      <p:pic>
        <p:nvPicPr>
          <p:cNvPr id="3" name="Image 2">
            <a:extLst>
              <a:ext uri="{FF2B5EF4-FFF2-40B4-BE49-F238E27FC236}">
                <a16:creationId xmlns:a16="http://schemas.microsoft.com/office/drawing/2014/main" id="{FA5B6B37-CBBE-9157-5162-F936D852209E}"/>
              </a:ext>
            </a:extLst>
          </p:cNvPr>
          <p:cNvPicPr>
            <a:picLocks noChangeAspect="1"/>
          </p:cNvPicPr>
          <p:nvPr/>
        </p:nvPicPr>
        <p:blipFill>
          <a:blip r:embed="rId5"/>
          <a:stretch>
            <a:fillRect/>
          </a:stretch>
        </p:blipFill>
        <p:spPr>
          <a:xfrm>
            <a:off x="479794" y="243135"/>
            <a:ext cx="2449144" cy="784982"/>
          </a:xfrm>
          <a:prstGeom prst="rect">
            <a:avLst/>
          </a:prstGeom>
        </p:spPr>
      </p:pic>
    </p:spTree>
    <p:extLst>
      <p:ext uri="{BB962C8B-B14F-4D97-AF65-F5344CB8AC3E}">
        <p14:creationId xmlns:p14="http://schemas.microsoft.com/office/powerpoint/2010/main" val="3262117650"/>
      </p:ext>
    </p:extLst>
  </p:cSld>
  <p:clrMapOvr>
    <a:masterClrMapping/>
  </p:clrMapOvr>
</p:sld>
</file>

<file path=ppt/theme/theme1.xml><?xml version="1.0" encoding="utf-8"?>
<a:theme xmlns:a="http://schemas.openxmlformats.org/drawingml/2006/main" name="2_HLA Theme">
  <a:themeElements>
    <a:clrScheme name="00_HLA">
      <a:dk1>
        <a:srgbClr val="00315A"/>
      </a:dk1>
      <a:lt1>
        <a:srgbClr val="FFFFFF"/>
      </a:lt1>
      <a:dk2>
        <a:srgbClr val="FC4C02"/>
      </a:dk2>
      <a:lt2>
        <a:srgbClr val="FFFFFF"/>
      </a:lt2>
      <a:accent1>
        <a:srgbClr val="00315A"/>
      </a:accent1>
      <a:accent2>
        <a:srgbClr val="FC4C02"/>
      </a:accent2>
      <a:accent3>
        <a:srgbClr val="80BEAE"/>
      </a:accent3>
      <a:accent4>
        <a:srgbClr val="A7E03C"/>
      </a:accent4>
      <a:accent5>
        <a:srgbClr val="F2F2F2"/>
      </a:accent5>
      <a:accent6>
        <a:srgbClr val="00315A"/>
      </a:accent6>
      <a:hlink>
        <a:srgbClr val="00315A"/>
      </a:hlink>
      <a:folHlink>
        <a:srgbClr val="0031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Presentation Template_4x3_CenturyGothic (1).potx" id="{FB57F870-76B9-4D42-87EE-F78AC03C9B69}" vid="{B68E8750-7AD6-48AB-8DA8-D9E7EAA0EF46}"/>
    </a:ext>
  </a:extLst>
</a:theme>
</file>

<file path=ppt/theme/theme2.xml><?xml version="1.0" encoding="utf-8"?>
<a:theme xmlns:a="http://schemas.openxmlformats.org/drawingml/2006/main" name="4_HLA Theme">
  <a:themeElements>
    <a:clrScheme name="HLA Theme 1">
      <a:dk1>
        <a:srgbClr val="374041"/>
      </a:dk1>
      <a:lt1>
        <a:srgbClr val="FFFFFF"/>
      </a:lt1>
      <a:dk2>
        <a:srgbClr val="F76D36"/>
      </a:dk2>
      <a:lt2>
        <a:srgbClr val="F1F1EB"/>
      </a:lt2>
      <a:accent1>
        <a:srgbClr val="374041"/>
      </a:accent1>
      <a:accent2>
        <a:srgbClr val="F76D36"/>
      </a:accent2>
      <a:accent3>
        <a:srgbClr val="FB9D5E"/>
      </a:accent3>
      <a:accent4>
        <a:srgbClr val="169CB9"/>
      </a:accent4>
      <a:accent5>
        <a:srgbClr val="61C4CC"/>
      </a:accent5>
      <a:accent6>
        <a:srgbClr val="D9D6C1"/>
      </a:accent6>
      <a:hlink>
        <a:srgbClr val="F76D36"/>
      </a:hlink>
      <a:folHlink>
        <a:srgbClr val="169CB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HLA Theme">
  <a:themeElements>
    <a:clrScheme name="HLA Theme 1">
      <a:dk1>
        <a:srgbClr val="374041"/>
      </a:dk1>
      <a:lt1>
        <a:srgbClr val="FFFFFF"/>
      </a:lt1>
      <a:dk2>
        <a:srgbClr val="F76D36"/>
      </a:dk2>
      <a:lt2>
        <a:srgbClr val="F1F1EB"/>
      </a:lt2>
      <a:accent1>
        <a:srgbClr val="374041"/>
      </a:accent1>
      <a:accent2>
        <a:srgbClr val="F76D36"/>
      </a:accent2>
      <a:accent3>
        <a:srgbClr val="FB9D5E"/>
      </a:accent3>
      <a:accent4>
        <a:srgbClr val="169CB9"/>
      </a:accent4>
      <a:accent5>
        <a:srgbClr val="61C4CC"/>
      </a:accent5>
      <a:accent6>
        <a:srgbClr val="D9D6C1"/>
      </a:accent6>
      <a:hlink>
        <a:srgbClr val="F76D36"/>
      </a:hlink>
      <a:folHlink>
        <a:srgbClr val="169CB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HLA Theme">
  <a:themeElements>
    <a:clrScheme name="HLA Theme 1">
      <a:dk1>
        <a:srgbClr val="374041"/>
      </a:dk1>
      <a:lt1>
        <a:srgbClr val="FFFFFF"/>
      </a:lt1>
      <a:dk2>
        <a:srgbClr val="F76D36"/>
      </a:dk2>
      <a:lt2>
        <a:srgbClr val="F1F1EB"/>
      </a:lt2>
      <a:accent1>
        <a:srgbClr val="374041"/>
      </a:accent1>
      <a:accent2>
        <a:srgbClr val="F76D36"/>
      </a:accent2>
      <a:accent3>
        <a:srgbClr val="FB9D5E"/>
      </a:accent3>
      <a:accent4>
        <a:srgbClr val="169CB9"/>
      </a:accent4>
      <a:accent5>
        <a:srgbClr val="61C4CC"/>
      </a:accent5>
      <a:accent6>
        <a:srgbClr val="D9D6C1"/>
      </a:accent6>
      <a:hlink>
        <a:srgbClr val="F76D36"/>
      </a:hlink>
      <a:folHlink>
        <a:srgbClr val="169CB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HLA Theme">
  <a:themeElements>
    <a:clrScheme name="HLA Theme 1">
      <a:dk1>
        <a:srgbClr val="374041"/>
      </a:dk1>
      <a:lt1>
        <a:srgbClr val="FFFFFF"/>
      </a:lt1>
      <a:dk2>
        <a:srgbClr val="F76D36"/>
      </a:dk2>
      <a:lt2>
        <a:srgbClr val="F1F1EB"/>
      </a:lt2>
      <a:accent1>
        <a:srgbClr val="374041"/>
      </a:accent1>
      <a:accent2>
        <a:srgbClr val="F76D36"/>
      </a:accent2>
      <a:accent3>
        <a:srgbClr val="FB9D5E"/>
      </a:accent3>
      <a:accent4>
        <a:srgbClr val="169CB9"/>
      </a:accent4>
      <a:accent5>
        <a:srgbClr val="61C4CC"/>
      </a:accent5>
      <a:accent6>
        <a:srgbClr val="D9D6C1"/>
      </a:accent6>
      <a:hlink>
        <a:srgbClr val="F76D36"/>
      </a:hlink>
      <a:folHlink>
        <a:srgbClr val="169CB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NEAR">
      <a:dk1>
        <a:srgbClr val="000000"/>
      </a:dk1>
      <a:lt1>
        <a:srgbClr val="FFFFFF"/>
      </a:lt1>
      <a:dk2>
        <a:srgbClr val="1A1617"/>
      </a:dk2>
      <a:lt2>
        <a:srgbClr val="E7E6E6"/>
      </a:lt2>
      <a:accent1>
        <a:srgbClr val="EE005A"/>
      </a:accent1>
      <a:accent2>
        <a:srgbClr val="FBB040"/>
      </a:accent2>
      <a:accent3>
        <a:srgbClr val="A5A5A5"/>
      </a:accent3>
      <a:accent4>
        <a:srgbClr val="DA1C5C"/>
      </a:accent4>
      <a:accent5>
        <a:srgbClr val="FBB040"/>
      </a:accent5>
      <a:accent6>
        <a:srgbClr val="D81C5C"/>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E2B56F784B3844A5F3127145F14FFC" ma:contentTypeVersion="19" ma:contentTypeDescription="Create a new document." ma:contentTypeScope="" ma:versionID="0270c24f0c41fe77877cecc70043fe42">
  <xsd:schema xmlns:xsd="http://www.w3.org/2001/XMLSchema" xmlns:xs="http://www.w3.org/2001/XMLSchema" xmlns:p="http://schemas.microsoft.com/office/2006/metadata/properties" xmlns:ns2="b9fcb3a1-e9c1-4562-ab80-3cdc4bd95372" xmlns:ns3="1c1cee48-48c8-4ea0-913c-48e1733f785f" targetNamespace="http://schemas.microsoft.com/office/2006/metadata/properties" ma:root="true" ma:fieldsID="820ba4ab4419ad682369ca2db4a0cb3b" ns2:_="" ns3:_="">
    <xsd:import namespace="b9fcb3a1-e9c1-4562-ab80-3cdc4bd95372"/>
    <xsd:import namespace="1c1cee48-48c8-4ea0-913c-48e1733f785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cb3a1-e9c1-4562-ab80-3cdc4bd95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82c222-82d4-4b94-9b53-2fb1cd6658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1cee48-48c8-4ea0-913c-48e1733f78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a40ea06-993c-45bf-ac3b-debb539c2f2e}" ma:internalName="TaxCatchAll" ma:showField="CatchAllData" ma:web="1c1cee48-48c8-4ea0-913c-48e1733f7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c1cee48-48c8-4ea0-913c-48e1733f785f">
      <UserInfo>
        <DisplayName>Bationo, Lucile</DisplayName>
        <AccountId>38</AccountId>
        <AccountType/>
      </UserInfo>
      <UserInfo>
        <DisplayName>Wahome, Rose</DisplayName>
        <AccountId>32</AccountId>
        <AccountType/>
      </UserInfo>
      <UserInfo>
        <DisplayName>Wendy Davis</DisplayName>
        <AccountId>24</AccountId>
        <AccountType/>
      </UserInfo>
      <UserInfo>
        <DisplayName>Anne Kristine Arbon</DisplayName>
        <AccountId>25</AccountId>
        <AccountType/>
      </UserInfo>
      <UserInfo>
        <DisplayName>spsearch</DisplayName>
        <AccountId>3</AccountId>
        <AccountType/>
      </UserInfo>
      <UserInfo>
        <DisplayName>Shanika Dissanayake</DisplayName>
        <AccountId>19</AccountId>
        <AccountType/>
      </UserInfo>
      <UserInfo>
        <DisplayName>Shona Henderson</DisplayName>
        <AccountId>18</AccountId>
        <AccountType/>
      </UserInfo>
      <UserInfo>
        <DisplayName>Steven Silverman</DisplayName>
        <AccountId>10</AccountId>
        <AccountType/>
      </UserInfo>
      <UserInfo>
        <DisplayName>Cem Gurkan</DisplayName>
        <AccountId>39</AccountId>
        <AccountType/>
      </UserInfo>
      <UserInfo>
        <DisplayName>Lisa Morris</DisplayName>
        <AccountId>31</AccountId>
        <AccountType/>
      </UserInfo>
      <UserInfo>
        <DisplayName>Iqbal, Asad Zia</DisplayName>
        <AccountId>33</AccountId>
        <AccountType/>
      </UserInfo>
      <UserInfo>
        <DisplayName>Samantha Davis</DisplayName>
        <AccountId>13</AccountId>
        <AccountType/>
      </UserInfo>
      <UserInfo>
        <DisplayName>Tim Carpentier</DisplayName>
        <AccountId>27</AccountId>
        <AccountType/>
      </UserInfo>
      <UserInfo>
        <DisplayName>Shona Henderson</DisplayName>
        <AccountId>96</AccountId>
        <AccountType/>
      </UserInfo>
      <UserInfo>
        <DisplayName>Dominic Courage</DisplayName>
        <AccountId>200</AccountId>
        <AccountType/>
      </UserInfo>
    </SharedWithUsers>
    <_Flow_SignoffStatus xmlns="b9fcb3a1-e9c1-4562-ab80-3cdc4bd95372" xsi:nil="true"/>
    <TaxCatchAll xmlns="1c1cee48-48c8-4ea0-913c-48e1733f785f" xsi:nil="true"/>
    <lcf76f155ced4ddcb4097134ff3c332f xmlns="b9fcb3a1-e9c1-4562-ab80-3cdc4bd953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CEBAC6-0C23-40B8-AA42-4A495F6FBC09}">
  <ds:schemaRefs>
    <ds:schemaRef ds:uri="http://schemas.microsoft.com/sharepoint/v3/contenttype/forms"/>
  </ds:schemaRefs>
</ds:datastoreItem>
</file>

<file path=customXml/itemProps2.xml><?xml version="1.0" encoding="utf-8"?>
<ds:datastoreItem xmlns:ds="http://schemas.openxmlformats.org/officeDocument/2006/customXml" ds:itemID="{665991DC-57E0-49B3-A6CA-D433937634AE}">
  <ds:schemaRefs>
    <ds:schemaRef ds:uri="1c1cee48-48c8-4ea0-913c-48e1733f785f"/>
    <ds:schemaRef ds:uri="b9fcb3a1-e9c1-4562-ab80-3cdc4bd953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C3F803-4CFF-4241-A97F-3053F845DF76}">
  <ds:schemaRefs>
    <ds:schemaRef ds:uri="1c1cee48-48c8-4ea0-913c-48e1733f785f"/>
    <ds:schemaRef ds:uri="b9fcb3a1-e9c1-4562-ab80-3cdc4bd953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Academy_Presentation Template_4x3_CenturyGothic (1)</Template>
  <TotalTime>438</TotalTime>
  <Words>963</Words>
  <Application>Microsoft Office PowerPoint</Application>
  <PresentationFormat>Grand écran</PresentationFormat>
  <Paragraphs>115</Paragraphs>
  <Slides>14</Slides>
  <Notes>6</Notes>
  <HiddenSlides>0</HiddenSlides>
  <MMClips>0</MMClips>
  <ScaleCrop>false</ScaleCrop>
  <HeadingPairs>
    <vt:vector size="6" baseType="variant">
      <vt:variant>
        <vt:lpstr>Polices utilisées</vt:lpstr>
      </vt:variant>
      <vt:variant>
        <vt:i4>12</vt:i4>
      </vt:variant>
      <vt:variant>
        <vt:lpstr>Thème</vt:lpstr>
      </vt:variant>
      <vt:variant>
        <vt:i4>8</vt:i4>
      </vt:variant>
      <vt:variant>
        <vt:lpstr>Titres des diapositives</vt:lpstr>
      </vt:variant>
      <vt:variant>
        <vt:i4>14</vt:i4>
      </vt:variant>
    </vt:vector>
  </HeadingPairs>
  <TitlesOfParts>
    <vt:vector size="34" baseType="lpstr">
      <vt:lpstr>-apple-system</vt:lpstr>
      <vt:lpstr>Aptos</vt:lpstr>
      <vt:lpstr>Aptos Display</vt:lpstr>
      <vt:lpstr>Arial</vt:lpstr>
      <vt:lpstr>Calibri</vt:lpstr>
      <vt:lpstr>Calibri Light</vt:lpstr>
      <vt:lpstr>Century Gothic</vt:lpstr>
      <vt:lpstr>Gill Sans Infant Std</vt:lpstr>
      <vt:lpstr>Google Sans</vt:lpstr>
      <vt:lpstr>Lato</vt:lpstr>
      <vt:lpstr>Noto Sans</vt:lpstr>
      <vt:lpstr>Open Sans Light</vt:lpstr>
      <vt:lpstr>2_HLA Theme</vt:lpstr>
      <vt:lpstr>4_HLA Theme</vt:lpstr>
      <vt:lpstr>5_HLA Theme</vt:lpstr>
      <vt:lpstr>3_HLA Theme</vt:lpstr>
      <vt:lpstr>7_HLA Theme</vt:lpstr>
      <vt:lpstr>1_Office Theme</vt:lpstr>
      <vt:lpstr>Office Theme</vt:lpstr>
      <vt:lpstr>2_Office Theme</vt:lpstr>
      <vt:lpstr>Présentation PowerPoint</vt:lpstr>
      <vt:lpstr>Présentation PowerPoint</vt:lpstr>
      <vt:lpstr>Agenda</vt:lpstr>
      <vt:lpstr>Présentation PowerPoint</vt:lpstr>
      <vt:lpstr>Defining localisation and locally led action</vt:lpstr>
      <vt:lpstr>Dimensions</vt:lpstr>
      <vt:lpstr>Présentation PowerPoint</vt:lpstr>
      <vt:lpstr>CONTEXT</vt:lpstr>
      <vt:lpstr>CHALLAENGES</vt:lpstr>
      <vt:lpstr>OPPORTUNITIES</vt:lpstr>
      <vt:lpstr>Effective Local Leadership Practices  (Nigeria Context)</vt:lpstr>
      <vt:lpstr>Experiences/Benefits  of Local Leadership</vt:lpstr>
      <vt:lpstr>Local Leadership can be effective when focus in on </vt:lpstr>
      <vt:lpstr>Présentation PowerPoint</vt:lpstr>
    </vt:vector>
  </TitlesOfParts>
  <Company>Save The Children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Courage</dc:creator>
  <cp:keywords>template; presentation</cp:keywords>
  <cp:lastModifiedBy>Sidibe, Amadou Michel</cp:lastModifiedBy>
  <cp:revision>2</cp:revision>
  <dcterms:created xsi:type="dcterms:W3CDTF">2022-03-09T10:29:00Z</dcterms:created>
  <dcterms:modified xsi:type="dcterms:W3CDTF">2025-05-28T16:22:05Z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0x010100F1E2B56F784B3844A5F3127145F14FFC</vt:lpwstr>
  </property>
  <property fmtid="{D5CDD505-2E9C-101B-9397-08002B2CF9AE}" pid="3" name="TaxKeyword">
    <vt:lpwstr>12;#presentation|5955783f-a385-4289-a5d7-010687a4c1bb;#13;#template|b03c5d9f-c2e2-41f4-9b89-ba61b92a6047</vt:lpwstr>
  </property>
  <property fmtid="{D5CDD505-2E9C-101B-9397-08002B2CF9AE}" pid="4" name="Team">
    <vt:lpwstr>Me</vt:lpwstr>
  </property>
  <property fmtid="{D5CDD505-2E9C-101B-9397-08002B2CF9AE}" pid="5" name="TaxKeywordTaxHTField">
    <vt:lpwstr>presentation|5955783f-a385-4289-a5d7-010687a4c1bb;template|b03c5d9f-c2e2-41f4-9b89-ba61b92a6047</vt:lpwstr>
  </property>
  <property fmtid="{D5CDD505-2E9C-101B-9397-08002B2CF9AE}" pid="6" name="MediaServiceImageTags">
    <vt:lpwstr/>
  </property>
</Properties>
</file>