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0"/>
  </p:notesMasterIdLst>
  <p:sldIdLst>
    <p:sldId id="270" r:id="rId5"/>
    <p:sldId id="266"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6" r:id="rId27"/>
    <p:sldId id="295" r:id="rId28"/>
    <p:sldId id="293" r:id="rId29"/>
    <p:sldId id="294" r:id="rId30"/>
    <p:sldId id="292" r:id="rId31"/>
    <p:sldId id="291" r:id="rId32"/>
    <p:sldId id="300" r:id="rId33"/>
    <p:sldId id="299" r:id="rId34"/>
    <p:sldId id="298" r:id="rId35"/>
    <p:sldId id="302" r:id="rId36"/>
    <p:sldId id="297" r:id="rId37"/>
    <p:sldId id="301" r:id="rId38"/>
    <p:sldId id="3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A961"/>
    <a:srgbClr val="FFC255"/>
    <a:srgbClr val="9DDE99"/>
    <a:srgbClr val="94E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4F3AC-07F8-9DEB-F064-C901727FC253}" v="63" dt="2024-07-13T14:50:51.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BC8F7-A22B-4B3B-9CB1-0888C7E721D3}"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fr-FR"/>
        </a:p>
      </dgm:t>
    </dgm:pt>
    <dgm:pt modelId="{57F4CD82-F732-434E-9EB7-433AAE2BD9D9}">
      <dgm:prSet phldrT="[Texte]"/>
      <dgm:spPr/>
      <dgm:t>
        <a:bodyPr/>
        <a:lstStyle/>
        <a:p>
          <a:r>
            <a:rPr lang="fr-FR" b="1" dirty="0">
              <a:solidFill>
                <a:srgbClr val="0000FF"/>
              </a:solidFill>
              <a:latin typeface="Times New Roman" panose="02020603050405020304" pitchFamily="18" charset="0"/>
              <a:cs typeface="Times New Roman" panose="02020603050405020304" pitchFamily="18" charset="0"/>
            </a:rPr>
            <a:t>Clés de réussite de leadership</a:t>
          </a:r>
          <a:endParaRPr lang="fr-FR" dirty="0">
            <a:solidFill>
              <a:srgbClr val="0000FF"/>
            </a:solidFill>
          </a:endParaRPr>
        </a:p>
      </dgm:t>
    </dgm:pt>
    <dgm:pt modelId="{22C88A51-2162-4EF9-89AF-B1FD56030934}" type="parTrans" cxnId="{3C72443B-387B-482C-922A-845C1EEB86B5}">
      <dgm:prSet/>
      <dgm:spPr/>
      <dgm:t>
        <a:bodyPr/>
        <a:lstStyle/>
        <a:p>
          <a:endParaRPr lang="fr-FR"/>
        </a:p>
      </dgm:t>
    </dgm:pt>
    <dgm:pt modelId="{429AA9DC-9430-4998-B921-811423EDDAB2}" type="sibTrans" cxnId="{3C72443B-387B-482C-922A-845C1EEB86B5}">
      <dgm:prSet/>
      <dgm:spPr/>
      <dgm:t>
        <a:bodyPr/>
        <a:lstStyle/>
        <a:p>
          <a:endParaRPr lang="fr-FR"/>
        </a:p>
      </dgm:t>
    </dgm:pt>
    <dgm:pt modelId="{5BD8E281-D2CD-41C8-8BE2-378E301F66C3}">
      <dgm:prSet phldrT="[Texte]" custT="1"/>
      <dgm:spPr/>
      <dgm:t>
        <a:bodyPr/>
        <a:lstStyle/>
        <a:p>
          <a:r>
            <a:rPr lang="fr-FR" sz="1400" b="1" dirty="0"/>
            <a:t>Avoir une Vision</a:t>
          </a:r>
        </a:p>
      </dgm:t>
    </dgm:pt>
    <dgm:pt modelId="{1222AFE0-C414-4D2A-A655-3D1125EEBA01}" type="parTrans" cxnId="{240D0A6C-C56A-4282-B45E-DB24A16B8DE9}">
      <dgm:prSet/>
      <dgm:spPr/>
      <dgm:t>
        <a:bodyPr/>
        <a:lstStyle/>
        <a:p>
          <a:endParaRPr lang="fr-FR"/>
        </a:p>
      </dgm:t>
    </dgm:pt>
    <dgm:pt modelId="{1DFB6ECF-C328-4782-B27C-A1B4E8183FDF}" type="sibTrans" cxnId="{240D0A6C-C56A-4282-B45E-DB24A16B8DE9}">
      <dgm:prSet/>
      <dgm:spPr/>
      <dgm:t>
        <a:bodyPr/>
        <a:lstStyle/>
        <a:p>
          <a:endParaRPr lang="fr-FR"/>
        </a:p>
      </dgm:t>
    </dgm:pt>
    <dgm:pt modelId="{7D53FFC9-36CC-40D0-853F-59D0344743F0}">
      <dgm:prSet phldrT="[Texte]" custT="1"/>
      <dgm:spPr/>
      <dgm:t>
        <a:bodyPr/>
        <a:lstStyle/>
        <a:p>
          <a:r>
            <a:rPr lang="fr-FR" sz="1400" b="1" dirty="0"/>
            <a:t>Influence et capacité en gestion</a:t>
          </a:r>
        </a:p>
      </dgm:t>
    </dgm:pt>
    <dgm:pt modelId="{D8EAC1F7-AF45-437B-8EA4-15C514B71416}" type="parTrans" cxnId="{8AC3EE50-6130-4FBE-8CD6-69AF020C0E38}">
      <dgm:prSet/>
      <dgm:spPr/>
      <dgm:t>
        <a:bodyPr/>
        <a:lstStyle/>
        <a:p>
          <a:endParaRPr lang="fr-FR"/>
        </a:p>
      </dgm:t>
    </dgm:pt>
    <dgm:pt modelId="{2C53B915-4E77-45E9-9C92-3F174167D677}" type="sibTrans" cxnId="{8AC3EE50-6130-4FBE-8CD6-69AF020C0E38}">
      <dgm:prSet/>
      <dgm:spPr/>
      <dgm:t>
        <a:bodyPr/>
        <a:lstStyle/>
        <a:p>
          <a:endParaRPr lang="fr-FR"/>
        </a:p>
      </dgm:t>
    </dgm:pt>
    <dgm:pt modelId="{FD7B3322-A3BD-4C92-8964-6AC83B7E0591}">
      <dgm:prSet phldrT="[Texte]" custT="1"/>
      <dgm:spPr/>
      <dgm:t>
        <a:bodyPr/>
        <a:lstStyle/>
        <a:p>
          <a:r>
            <a:rPr lang="fr-FR" sz="1400" b="1" dirty="0"/>
            <a:t>Etre au chevet des communautés pour plus  de légitimité   </a:t>
          </a:r>
        </a:p>
      </dgm:t>
    </dgm:pt>
    <dgm:pt modelId="{840BEEC6-2CB9-4704-9496-D1931E351B24}" type="parTrans" cxnId="{56B44764-98AB-401A-8D71-B18BC13B69F3}">
      <dgm:prSet/>
      <dgm:spPr/>
      <dgm:t>
        <a:bodyPr/>
        <a:lstStyle/>
        <a:p>
          <a:endParaRPr lang="fr-FR"/>
        </a:p>
      </dgm:t>
    </dgm:pt>
    <dgm:pt modelId="{34C7682D-DCDC-40C9-AB36-5DD323911D51}" type="sibTrans" cxnId="{56B44764-98AB-401A-8D71-B18BC13B69F3}">
      <dgm:prSet/>
      <dgm:spPr/>
      <dgm:t>
        <a:bodyPr/>
        <a:lstStyle/>
        <a:p>
          <a:endParaRPr lang="fr-FR"/>
        </a:p>
      </dgm:t>
    </dgm:pt>
    <dgm:pt modelId="{67B8323D-EBAE-4E74-8B3B-DF58AC6F4243}" type="pres">
      <dgm:prSet presAssocID="{1A8BC8F7-A22B-4B3B-9CB1-0888C7E721D3}" presName="Name0" presStyleCnt="0">
        <dgm:presLayoutVars>
          <dgm:chMax val="1"/>
          <dgm:dir/>
          <dgm:animLvl val="ctr"/>
          <dgm:resizeHandles val="exact"/>
        </dgm:presLayoutVars>
      </dgm:prSet>
      <dgm:spPr/>
    </dgm:pt>
    <dgm:pt modelId="{E93DBCA0-4B20-4B68-A583-D1F606789ADF}" type="pres">
      <dgm:prSet presAssocID="{57F4CD82-F732-434E-9EB7-433AAE2BD9D9}" presName="centerShape" presStyleLbl="node0" presStyleIdx="0" presStyleCnt="1" custLinFactNeighborX="902" custLinFactNeighborY="-1500"/>
      <dgm:spPr/>
    </dgm:pt>
    <dgm:pt modelId="{CFA1339E-F449-4B6D-96E7-BFFBAF0885E0}" type="pres">
      <dgm:prSet presAssocID="{5BD8E281-D2CD-41C8-8BE2-378E301F66C3}" presName="node" presStyleLbl="node1" presStyleIdx="0" presStyleCnt="3" custScaleX="137434" custScaleY="123115">
        <dgm:presLayoutVars>
          <dgm:bulletEnabled val="1"/>
        </dgm:presLayoutVars>
      </dgm:prSet>
      <dgm:spPr/>
    </dgm:pt>
    <dgm:pt modelId="{C962AD76-B2D8-44BA-A3D0-318D8875FFD8}" type="pres">
      <dgm:prSet presAssocID="{5BD8E281-D2CD-41C8-8BE2-378E301F66C3}" presName="dummy" presStyleCnt="0"/>
      <dgm:spPr/>
    </dgm:pt>
    <dgm:pt modelId="{7C5614E1-9E02-48A0-B946-23B5E074806D}" type="pres">
      <dgm:prSet presAssocID="{1DFB6ECF-C328-4782-B27C-A1B4E8183FDF}" presName="sibTrans" presStyleLbl="sibTrans2D1" presStyleIdx="0" presStyleCnt="3"/>
      <dgm:spPr/>
    </dgm:pt>
    <dgm:pt modelId="{FB97C4C2-09AB-4690-86E6-9661C0DA7C35}" type="pres">
      <dgm:prSet presAssocID="{7D53FFC9-36CC-40D0-853F-59D0344743F0}" presName="node" presStyleLbl="node1" presStyleIdx="1" presStyleCnt="3" custScaleX="122193" custScaleY="120543">
        <dgm:presLayoutVars>
          <dgm:bulletEnabled val="1"/>
        </dgm:presLayoutVars>
      </dgm:prSet>
      <dgm:spPr/>
    </dgm:pt>
    <dgm:pt modelId="{799ECB77-9C58-45BF-A742-B8D72B82D0C5}" type="pres">
      <dgm:prSet presAssocID="{7D53FFC9-36CC-40D0-853F-59D0344743F0}" presName="dummy" presStyleCnt="0"/>
      <dgm:spPr/>
    </dgm:pt>
    <dgm:pt modelId="{664A80B9-782A-4B97-84EF-A4474A1D9F89}" type="pres">
      <dgm:prSet presAssocID="{2C53B915-4E77-45E9-9C92-3F174167D677}" presName="sibTrans" presStyleLbl="sibTrans2D1" presStyleIdx="1" presStyleCnt="3"/>
      <dgm:spPr/>
    </dgm:pt>
    <dgm:pt modelId="{CC2AFA64-9D1F-4144-9280-F42C9CD154ED}" type="pres">
      <dgm:prSet presAssocID="{FD7B3322-A3BD-4C92-8964-6AC83B7E0591}" presName="node" presStyleLbl="node1" presStyleIdx="2" presStyleCnt="3" custScaleX="141475" custScaleY="128450">
        <dgm:presLayoutVars>
          <dgm:bulletEnabled val="1"/>
        </dgm:presLayoutVars>
      </dgm:prSet>
      <dgm:spPr/>
    </dgm:pt>
    <dgm:pt modelId="{C2C41784-04CD-464B-8BDB-72E18D798C36}" type="pres">
      <dgm:prSet presAssocID="{FD7B3322-A3BD-4C92-8964-6AC83B7E0591}" presName="dummy" presStyleCnt="0"/>
      <dgm:spPr/>
    </dgm:pt>
    <dgm:pt modelId="{B159FC7C-0F34-4FDC-87AF-E807F2238CCF}" type="pres">
      <dgm:prSet presAssocID="{34C7682D-DCDC-40C9-AB36-5DD323911D51}" presName="sibTrans" presStyleLbl="sibTrans2D1" presStyleIdx="2" presStyleCnt="3"/>
      <dgm:spPr/>
    </dgm:pt>
  </dgm:ptLst>
  <dgm:cxnLst>
    <dgm:cxn modelId="{87C8E507-A091-4C5D-874C-C95BA25FBF16}" type="presOf" srcId="{57F4CD82-F732-434E-9EB7-433AAE2BD9D9}" destId="{E93DBCA0-4B20-4B68-A583-D1F606789ADF}" srcOrd="0" destOrd="0" presId="urn:microsoft.com/office/officeart/2005/8/layout/radial6"/>
    <dgm:cxn modelId="{5AF8BC10-C98C-49F4-9B1F-564D10101F92}" type="presOf" srcId="{1DFB6ECF-C328-4782-B27C-A1B4E8183FDF}" destId="{7C5614E1-9E02-48A0-B946-23B5E074806D}" srcOrd="0" destOrd="0" presId="urn:microsoft.com/office/officeart/2005/8/layout/radial6"/>
    <dgm:cxn modelId="{23120E38-C1E4-4613-A648-788EA9720290}" type="presOf" srcId="{FD7B3322-A3BD-4C92-8964-6AC83B7E0591}" destId="{CC2AFA64-9D1F-4144-9280-F42C9CD154ED}" srcOrd="0" destOrd="0" presId="urn:microsoft.com/office/officeart/2005/8/layout/radial6"/>
    <dgm:cxn modelId="{3C72443B-387B-482C-922A-845C1EEB86B5}" srcId="{1A8BC8F7-A22B-4B3B-9CB1-0888C7E721D3}" destId="{57F4CD82-F732-434E-9EB7-433AAE2BD9D9}" srcOrd="0" destOrd="0" parTransId="{22C88A51-2162-4EF9-89AF-B1FD56030934}" sibTransId="{429AA9DC-9430-4998-B921-811423EDDAB2}"/>
    <dgm:cxn modelId="{56B44764-98AB-401A-8D71-B18BC13B69F3}" srcId="{57F4CD82-F732-434E-9EB7-433AAE2BD9D9}" destId="{FD7B3322-A3BD-4C92-8964-6AC83B7E0591}" srcOrd="2" destOrd="0" parTransId="{840BEEC6-2CB9-4704-9496-D1931E351B24}" sibTransId="{34C7682D-DCDC-40C9-AB36-5DD323911D51}"/>
    <dgm:cxn modelId="{64107844-53E8-4100-AC96-63C51FA6069B}" type="presOf" srcId="{34C7682D-DCDC-40C9-AB36-5DD323911D51}" destId="{B159FC7C-0F34-4FDC-87AF-E807F2238CCF}" srcOrd="0" destOrd="0" presId="urn:microsoft.com/office/officeart/2005/8/layout/radial6"/>
    <dgm:cxn modelId="{168EF349-D798-420B-AEAA-558BB59AEFBF}" type="presOf" srcId="{5BD8E281-D2CD-41C8-8BE2-378E301F66C3}" destId="{CFA1339E-F449-4B6D-96E7-BFFBAF0885E0}" srcOrd="0" destOrd="0" presId="urn:microsoft.com/office/officeart/2005/8/layout/radial6"/>
    <dgm:cxn modelId="{240D0A6C-C56A-4282-B45E-DB24A16B8DE9}" srcId="{57F4CD82-F732-434E-9EB7-433AAE2BD9D9}" destId="{5BD8E281-D2CD-41C8-8BE2-378E301F66C3}" srcOrd="0" destOrd="0" parTransId="{1222AFE0-C414-4D2A-A655-3D1125EEBA01}" sibTransId="{1DFB6ECF-C328-4782-B27C-A1B4E8183FDF}"/>
    <dgm:cxn modelId="{0377746C-854D-4BAC-B929-2201683E3FB9}" type="presOf" srcId="{7D53FFC9-36CC-40D0-853F-59D0344743F0}" destId="{FB97C4C2-09AB-4690-86E6-9661C0DA7C35}" srcOrd="0" destOrd="0" presId="urn:microsoft.com/office/officeart/2005/8/layout/radial6"/>
    <dgm:cxn modelId="{8AC3EE50-6130-4FBE-8CD6-69AF020C0E38}" srcId="{57F4CD82-F732-434E-9EB7-433AAE2BD9D9}" destId="{7D53FFC9-36CC-40D0-853F-59D0344743F0}" srcOrd="1" destOrd="0" parTransId="{D8EAC1F7-AF45-437B-8EA4-15C514B71416}" sibTransId="{2C53B915-4E77-45E9-9C92-3F174167D677}"/>
    <dgm:cxn modelId="{DD3B99CD-1762-4CD1-BD35-9255C16C6ABD}" type="presOf" srcId="{1A8BC8F7-A22B-4B3B-9CB1-0888C7E721D3}" destId="{67B8323D-EBAE-4E74-8B3B-DF58AC6F4243}" srcOrd="0" destOrd="0" presId="urn:microsoft.com/office/officeart/2005/8/layout/radial6"/>
    <dgm:cxn modelId="{D0FC9BEB-B0CD-4597-B0A6-797E73BC57C6}" type="presOf" srcId="{2C53B915-4E77-45E9-9C92-3F174167D677}" destId="{664A80B9-782A-4B97-84EF-A4474A1D9F89}" srcOrd="0" destOrd="0" presId="urn:microsoft.com/office/officeart/2005/8/layout/radial6"/>
    <dgm:cxn modelId="{DAB868BF-1B3D-4BA3-B110-4B5B35024BA6}" type="presParOf" srcId="{67B8323D-EBAE-4E74-8B3B-DF58AC6F4243}" destId="{E93DBCA0-4B20-4B68-A583-D1F606789ADF}" srcOrd="0" destOrd="0" presId="urn:microsoft.com/office/officeart/2005/8/layout/radial6"/>
    <dgm:cxn modelId="{0B5B16F5-DAC4-46F5-8673-ECF5F82D9C9F}" type="presParOf" srcId="{67B8323D-EBAE-4E74-8B3B-DF58AC6F4243}" destId="{CFA1339E-F449-4B6D-96E7-BFFBAF0885E0}" srcOrd="1" destOrd="0" presId="urn:microsoft.com/office/officeart/2005/8/layout/radial6"/>
    <dgm:cxn modelId="{4C5F1AD1-FC29-41FA-83E1-A3D0564AF421}" type="presParOf" srcId="{67B8323D-EBAE-4E74-8B3B-DF58AC6F4243}" destId="{C962AD76-B2D8-44BA-A3D0-318D8875FFD8}" srcOrd="2" destOrd="0" presId="urn:microsoft.com/office/officeart/2005/8/layout/radial6"/>
    <dgm:cxn modelId="{C1114B0C-33AF-4E21-8467-DD8410663147}" type="presParOf" srcId="{67B8323D-EBAE-4E74-8B3B-DF58AC6F4243}" destId="{7C5614E1-9E02-48A0-B946-23B5E074806D}" srcOrd="3" destOrd="0" presId="urn:microsoft.com/office/officeart/2005/8/layout/radial6"/>
    <dgm:cxn modelId="{2CEBCA0A-A77D-4504-A1BF-312495EC6B73}" type="presParOf" srcId="{67B8323D-EBAE-4E74-8B3B-DF58AC6F4243}" destId="{FB97C4C2-09AB-4690-86E6-9661C0DA7C35}" srcOrd="4" destOrd="0" presId="urn:microsoft.com/office/officeart/2005/8/layout/radial6"/>
    <dgm:cxn modelId="{97D0AB25-6A02-4A2C-AB4E-24AAF7910194}" type="presParOf" srcId="{67B8323D-EBAE-4E74-8B3B-DF58AC6F4243}" destId="{799ECB77-9C58-45BF-A742-B8D72B82D0C5}" srcOrd="5" destOrd="0" presId="urn:microsoft.com/office/officeart/2005/8/layout/radial6"/>
    <dgm:cxn modelId="{4E581485-C9FF-4F18-8957-9B78DFD5D8E1}" type="presParOf" srcId="{67B8323D-EBAE-4E74-8B3B-DF58AC6F4243}" destId="{664A80B9-782A-4B97-84EF-A4474A1D9F89}" srcOrd="6" destOrd="0" presId="urn:microsoft.com/office/officeart/2005/8/layout/radial6"/>
    <dgm:cxn modelId="{B6557ECB-E769-4CAD-8D92-3195052D4605}" type="presParOf" srcId="{67B8323D-EBAE-4E74-8B3B-DF58AC6F4243}" destId="{CC2AFA64-9D1F-4144-9280-F42C9CD154ED}" srcOrd="7" destOrd="0" presId="urn:microsoft.com/office/officeart/2005/8/layout/radial6"/>
    <dgm:cxn modelId="{F5EE12FB-5CBC-4888-9C63-D9ECB6160C84}" type="presParOf" srcId="{67B8323D-EBAE-4E74-8B3B-DF58AC6F4243}" destId="{C2C41784-04CD-464B-8BDB-72E18D798C36}" srcOrd="8" destOrd="0" presId="urn:microsoft.com/office/officeart/2005/8/layout/radial6"/>
    <dgm:cxn modelId="{4A9C9AEB-EB69-4360-9D77-F50274FFDE8D}" type="presParOf" srcId="{67B8323D-EBAE-4E74-8B3B-DF58AC6F4243}" destId="{B159FC7C-0F34-4FDC-87AF-E807F2238CCF}"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9FC7C-0F34-4FDC-87AF-E807F2238CCF}">
      <dsp:nvSpPr>
        <dsp:cNvPr id="0" name=""/>
        <dsp:cNvSpPr/>
      </dsp:nvSpPr>
      <dsp:spPr>
        <a:xfrm>
          <a:off x="2212364" y="500640"/>
          <a:ext cx="2968842" cy="2968842"/>
        </a:xfrm>
        <a:prstGeom prst="blockArc">
          <a:avLst>
            <a:gd name="adj1" fmla="val 9000000"/>
            <a:gd name="adj2" fmla="val 16200000"/>
            <a:gd name="adj3" fmla="val 4636"/>
          </a:avLst>
        </a:prstGeom>
        <a:solidFill>
          <a:schemeClr val="accent5">
            <a:hueOff val="-7919225"/>
            <a:satOff val="-27197"/>
            <a:lumOff val="213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4A80B9-782A-4B97-84EF-A4474A1D9F89}">
      <dsp:nvSpPr>
        <dsp:cNvPr id="0" name=""/>
        <dsp:cNvSpPr/>
      </dsp:nvSpPr>
      <dsp:spPr>
        <a:xfrm>
          <a:off x="2212364" y="500640"/>
          <a:ext cx="2968842" cy="2968842"/>
        </a:xfrm>
        <a:prstGeom prst="blockArc">
          <a:avLst>
            <a:gd name="adj1" fmla="val 1800000"/>
            <a:gd name="adj2" fmla="val 9000000"/>
            <a:gd name="adj3" fmla="val 4636"/>
          </a:avLst>
        </a:prstGeom>
        <a:solidFill>
          <a:schemeClr val="accent5">
            <a:hueOff val="-3959613"/>
            <a:satOff val="-13599"/>
            <a:lumOff val="10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5614E1-9E02-48A0-B946-23B5E074806D}">
      <dsp:nvSpPr>
        <dsp:cNvPr id="0" name=""/>
        <dsp:cNvSpPr/>
      </dsp:nvSpPr>
      <dsp:spPr>
        <a:xfrm>
          <a:off x="2212364" y="500640"/>
          <a:ext cx="2968842" cy="2968842"/>
        </a:xfrm>
        <a:prstGeom prst="blockArc">
          <a:avLst>
            <a:gd name="adj1" fmla="val 16200000"/>
            <a:gd name="adj2" fmla="val 1800000"/>
            <a:gd name="adj3" fmla="val 463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3DBCA0-4B20-4B68-A583-D1F606789ADF}">
      <dsp:nvSpPr>
        <dsp:cNvPr id="0" name=""/>
        <dsp:cNvSpPr/>
      </dsp:nvSpPr>
      <dsp:spPr>
        <a:xfrm>
          <a:off x="3040218" y="1258835"/>
          <a:ext cx="1365451" cy="136545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0000FF"/>
              </a:solidFill>
              <a:latin typeface="Times New Roman" panose="02020603050405020304" pitchFamily="18" charset="0"/>
              <a:cs typeface="Times New Roman" panose="02020603050405020304" pitchFamily="18" charset="0"/>
            </a:rPr>
            <a:t>Clés de réussite de leadership</a:t>
          </a:r>
          <a:endParaRPr lang="fr-FR" sz="1600" kern="1200" dirty="0">
            <a:solidFill>
              <a:srgbClr val="0000FF"/>
            </a:solidFill>
          </a:endParaRPr>
        </a:p>
      </dsp:txBody>
      <dsp:txXfrm>
        <a:off x="3240184" y="1458801"/>
        <a:ext cx="965519" cy="965519"/>
      </dsp:txXfrm>
    </dsp:sp>
    <dsp:sp modelId="{CFA1339E-F449-4B6D-96E7-BFFBAF0885E0}">
      <dsp:nvSpPr>
        <dsp:cNvPr id="0" name=""/>
        <dsp:cNvSpPr/>
      </dsp:nvSpPr>
      <dsp:spPr>
        <a:xfrm>
          <a:off x="3039978" y="-53327"/>
          <a:ext cx="1313616" cy="11767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Avoir une Vision</a:t>
          </a:r>
        </a:p>
      </dsp:txBody>
      <dsp:txXfrm>
        <a:off x="3232353" y="119004"/>
        <a:ext cx="928866" cy="832090"/>
      </dsp:txXfrm>
    </dsp:sp>
    <dsp:sp modelId="{FB97C4C2-09AB-4690-86E6-9661C0DA7C35}">
      <dsp:nvSpPr>
        <dsp:cNvPr id="0" name=""/>
        <dsp:cNvSpPr/>
      </dsp:nvSpPr>
      <dsp:spPr>
        <a:xfrm>
          <a:off x="4368563" y="2133982"/>
          <a:ext cx="1167940" cy="1152169"/>
        </a:xfrm>
        <a:prstGeom prst="ellipse">
          <a:avLst/>
        </a:prstGeom>
        <a:solidFill>
          <a:schemeClr val="accent5">
            <a:hueOff val="-3959613"/>
            <a:satOff val="-13599"/>
            <a:lumOff val="10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Influence et capacité en gestion</a:t>
          </a:r>
        </a:p>
      </dsp:txBody>
      <dsp:txXfrm>
        <a:off x="4539604" y="2302713"/>
        <a:ext cx="825858" cy="814707"/>
      </dsp:txXfrm>
    </dsp:sp>
    <dsp:sp modelId="{CC2AFA64-9D1F-4144-9280-F42C9CD154ED}">
      <dsp:nvSpPr>
        <dsp:cNvPr id="0" name=""/>
        <dsp:cNvSpPr/>
      </dsp:nvSpPr>
      <dsp:spPr>
        <a:xfrm>
          <a:off x="1764918" y="2096194"/>
          <a:ext cx="1352240" cy="1227745"/>
        </a:xfrm>
        <a:prstGeom prst="ellipse">
          <a:avLst/>
        </a:prstGeom>
        <a:solidFill>
          <a:schemeClr val="accent5">
            <a:hueOff val="-7919225"/>
            <a:satOff val="-27197"/>
            <a:lumOff val="2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Etre au chevet des communautés pour plus  de légitimité   </a:t>
          </a:r>
        </a:p>
      </dsp:txBody>
      <dsp:txXfrm>
        <a:off x="1962949" y="2275993"/>
        <a:ext cx="956178" cy="86814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91102-2DBE-1246-A281-9C9C502F4D60}" type="datetimeFigureOut">
              <a:rPr lang="en-GB" smtClean="0"/>
              <a:t>07/05/2025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9BFC4-4C49-9D49-A95F-E2F53A34E477}" type="slidenum">
              <a:rPr lang="en-GB" smtClean="0"/>
              <a:t>‹N°›</a:t>
            </a:fld>
            <a:endParaRPr lang="en-GB"/>
          </a:p>
        </p:txBody>
      </p:sp>
    </p:spTree>
    <p:extLst>
      <p:ext uri="{BB962C8B-B14F-4D97-AF65-F5344CB8AC3E}">
        <p14:creationId xmlns:p14="http://schemas.microsoft.com/office/powerpoint/2010/main" val="192701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89BFC4-4C49-9D49-A95F-E2F53A34E477}" type="slidenum">
              <a:rPr lang="en-GB" smtClean="0"/>
              <a:t>2</a:t>
            </a:fld>
            <a:endParaRPr lang="en-GB"/>
          </a:p>
        </p:txBody>
      </p:sp>
    </p:spTree>
    <p:extLst>
      <p:ext uri="{BB962C8B-B14F-4D97-AF65-F5344CB8AC3E}">
        <p14:creationId xmlns:p14="http://schemas.microsoft.com/office/powerpoint/2010/main" val="55646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0CBC-0BE7-9E57-4D77-1E298A1A6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51B7C-9FE0-8735-FCD2-C667751EAB5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4C31012-810D-9923-696C-38C2FBB049A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BE2369-DF9F-7A27-9C18-3051FD99195C}"/>
              </a:ext>
            </a:extLst>
          </p:cNvPr>
          <p:cNvSpPr>
            <a:spLocks noGrp="1"/>
          </p:cNvSpPr>
          <p:nvPr>
            <p:ph type="sldNum" sz="quarter" idx="10"/>
          </p:nvPr>
        </p:nvSpPr>
        <p:spPr/>
        <p:txBody>
          <a:bodyPr/>
          <a:lstStyle/>
          <a:p>
            <a:fld id="{0189BFC4-4C49-9D49-A95F-E2F53A34E477}" type="slidenum">
              <a:rPr lang="en-GB" smtClean="0"/>
              <a:t>11</a:t>
            </a:fld>
            <a:endParaRPr lang="en-GB"/>
          </a:p>
        </p:txBody>
      </p:sp>
    </p:spTree>
    <p:extLst>
      <p:ext uri="{BB962C8B-B14F-4D97-AF65-F5344CB8AC3E}">
        <p14:creationId xmlns:p14="http://schemas.microsoft.com/office/powerpoint/2010/main" val="858492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941C9-8258-4D8E-4A59-B12B12978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6F57C-F8B3-621E-7C44-E5D7791E9F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0A2142F-E26C-F0D8-95EE-E0AB8229B2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CC94098-338F-3115-95A9-576724DBE578}"/>
              </a:ext>
            </a:extLst>
          </p:cNvPr>
          <p:cNvSpPr>
            <a:spLocks noGrp="1"/>
          </p:cNvSpPr>
          <p:nvPr>
            <p:ph type="sldNum" sz="quarter" idx="10"/>
          </p:nvPr>
        </p:nvSpPr>
        <p:spPr/>
        <p:txBody>
          <a:bodyPr/>
          <a:lstStyle/>
          <a:p>
            <a:fld id="{0189BFC4-4C49-9D49-A95F-E2F53A34E477}" type="slidenum">
              <a:rPr lang="en-GB" smtClean="0"/>
              <a:t>12</a:t>
            </a:fld>
            <a:endParaRPr lang="en-GB"/>
          </a:p>
        </p:txBody>
      </p:sp>
    </p:spTree>
    <p:extLst>
      <p:ext uri="{BB962C8B-B14F-4D97-AF65-F5344CB8AC3E}">
        <p14:creationId xmlns:p14="http://schemas.microsoft.com/office/powerpoint/2010/main" val="2395495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843F0-870A-1F5A-5F66-2734C7430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7D8CE-264C-06BB-4052-7692B9A08E8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87939E6-97CC-EF70-AE12-0B4D191D62E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A0846C2-5B8F-88A8-2A12-E5A651C947FB}"/>
              </a:ext>
            </a:extLst>
          </p:cNvPr>
          <p:cNvSpPr>
            <a:spLocks noGrp="1"/>
          </p:cNvSpPr>
          <p:nvPr>
            <p:ph type="sldNum" sz="quarter" idx="10"/>
          </p:nvPr>
        </p:nvSpPr>
        <p:spPr/>
        <p:txBody>
          <a:bodyPr/>
          <a:lstStyle/>
          <a:p>
            <a:fld id="{0189BFC4-4C49-9D49-A95F-E2F53A34E477}" type="slidenum">
              <a:rPr lang="en-GB" smtClean="0"/>
              <a:t>13</a:t>
            </a:fld>
            <a:endParaRPr lang="en-GB"/>
          </a:p>
        </p:txBody>
      </p:sp>
    </p:spTree>
    <p:extLst>
      <p:ext uri="{BB962C8B-B14F-4D97-AF65-F5344CB8AC3E}">
        <p14:creationId xmlns:p14="http://schemas.microsoft.com/office/powerpoint/2010/main" val="139291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7D403-E3B2-1316-0F05-4EE85761D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617C4-EDF9-4B42-A567-9818C2911C2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E1CC99-04D0-8005-987B-92E998FF33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FA1AC6C-D7B2-B407-E5C3-367D7591D5A2}"/>
              </a:ext>
            </a:extLst>
          </p:cNvPr>
          <p:cNvSpPr>
            <a:spLocks noGrp="1"/>
          </p:cNvSpPr>
          <p:nvPr>
            <p:ph type="sldNum" sz="quarter" idx="10"/>
          </p:nvPr>
        </p:nvSpPr>
        <p:spPr/>
        <p:txBody>
          <a:bodyPr/>
          <a:lstStyle/>
          <a:p>
            <a:fld id="{0189BFC4-4C49-9D49-A95F-E2F53A34E477}" type="slidenum">
              <a:rPr lang="en-GB" smtClean="0"/>
              <a:t>14</a:t>
            </a:fld>
            <a:endParaRPr lang="en-GB"/>
          </a:p>
        </p:txBody>
      </p:sp>
    </p:spTree>
    <p:extLst>
      <p:ext uri="{BB962C8B-B14F-4D97-AF65-F5344CB8AC3E}">
        <p14:creationId xmlns:p14="http://schemas.microsoft.com/office/powerpoint/2010/main" val="156106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CA1FD-814F-6A12-A77B-340AB8BD8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52970-187E-789C-56A6-6B2915685D4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C217D76-E99B-924B-AE23-3364C4C3D1A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D9B103-1F38-08C3-9510-4AF6C1194F63}"/>
              </a:ext>
            </a:extLst>
          </p:cNvPr>
          <p:cNvSpPr>
            <a:spLocks noGrp="1"/>
          </p:cNvSpPr>
          <p:nvPr>
            <p:ph type="sldNum" sz="quarter" idx="10"/>
          </p:nvPr>
        </p:nvSpPr>
        <p:spPr/>
        <p:txBody>
          <a:bodyPr/>
          <a:lstStyle/>
          <a:p>
            <a:fld id="{0189BFC4-4C49-9D49-A95F-E2F53A34E477}" type="slidenum">
              <a:rPr lang="en-GB" smtClean="0"/>
              <a:t>15</a:t>
            </a:fld>
            <a:endParaRPr lang="en-GB"/>
          </a:p>
        </p:txBody>
      </p:sp>
    </p:spTree>
    <p:extLst>
      <p:ext uri="{BB962C8B-B14F-4D97-AF65-F5344CB8AC3E}">
        <p14:creationId xmlns:p14="http://schemas.microsoft.com/office/powerpoint/2010/main" val="1126477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C39AA-157E-1BBC-C7A0-ED8C5F6D7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3F624-4A96-C1F7-0630-C22F0B81820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8353DBE-9F50-BD5B-8915-BFE34FCF67B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E9AFA9A-6E09-F59F-E4F4-B398CFF8C73F}"/>
              </a:ext>
            </a:extLst>
          </p:cNvPr>
          <p:cNvSpPr>
            <a:spLocks noGrp="1"/>
          </p:cNvSpPr>
          <p:nvPr>
            <p:ph type="sldNum" sz="quarter" idx="10"/>
          </p:nvPr>
        </p:nvSpPr>
        <p:spPr/>
        <p:txBody>
          <a:bodyPr/>
          <a:lstStyle/>
          <a:p>
            <a:fld id="{0189BFC4-4C49-9D49-A95F-E2F53A34E477}" type="slidenum">
              <a:rPr lang="en-GB" smtClean="0"/>
              <a:t>16</a:t>
            </a:fld>
            <a:endParaRPr lang="en-GB"/>
          </a:p>
        </p:txBody>
      </p:sp>
    </p:spTree>
    <p:extLst>
      <p:ext uri="{BB962C8B-B14F-4D97-AF65-F5344CB8AC3E}">
        <p14:creationId xmlns:p14="http://schemas.microsoft.com/office/powerpoint/2010/main" val="306299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8310-91BF-D33E-A2E9-338EBED23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5C1D6-21D6-09F1-D4A0-67453F663AC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C94200E-E202-C4F3-E36F-C85B96A80BA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DCE729-177B-B74C-987D-34545506DBEC}"/>
              </a:ext>
            </a:extLst>
          </p:cNvPr>
          <p:cNvSpPr>
            <a:spLocks noGrp="1"/>
          </p:cNvSpPr>
          <p:nvPr>
            <p:ph type="sldNum" sz="quarter" idx="10"/>
          </p:nvPr>
        </p:nvSpPr>
        <p:spPr/>
        <p:txBody>
          <a:bodyPr/>
          <a:lstStyle/>
          <a:p>
            <a:fld id="{0189BFC4-4C49-9D49-A95F-E2F53A34E477}" type="slidenum">
              <a:rPr lang="en-GB" smtClean="0"/>
              <a:t>17</a:t>
            </a:fld>
            <a:endParaRPr lang="en-GB"/>
          </a:p>
        </p:txBody>
      </p:sp>
    </p:spTree>
    <p:extLst>
      <p:ext uri="{BB962C8B-B14F-4D97-AF65-F5344CB8AC3E}">
        <p14:creationId xmlns:p14="http://schemas.microsoft.com/office/powerpoint/2010/main" val="2950911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85EB7-D35B-D4D5-A8CB-2CFEDF0A8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B70CD-1FEA-5168-9E5C-40E1403CE14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21142F8-225C-5689-69EF-B6F57618E47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622B4D8-D88D-6516-4353-F2C2325FD39C}"/>
              </a:ext>
            </a:extLst>
          </p:cNvPr>
          <p:cNvSpPr>
            <a:spLocks noGrp="1"/>
          </p:cNvSpPr>
          <p:nvPr>
            <p:ph type="sldNum" sz="quarter" idx="10"/>
          </p:nvPr>
        </p:nvSpPr>
        <p:spPr/>
        <p:txBody>
          <a:bodyPr/>
          <a:lstStyle/>
          <a:p>
            <a:fld id="{0189BFC4-4C49-9D49-A95F-E2F53A34E477}" type="slidenum">
              <a:rPr lang="en-GB" smtClean="0"/>
              <a:t>18</a:t>
            </a:fld>
            <a:endParaRPr lang="en-GB"/>
          </a:p>
        </p:txBody>
      </p:sp>
    </p:spTree>
    <p:extLst>
      <p:ext uri="{BB962C8B-B14F-4D97-AF65-F5344CB8AC3E}">
        <p14:creationId xmlns:p14="http://schemas.microsoft.com/office/powerpoint/2010/main" val="220589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2371F-726C-13DC-7395-5FACB40BC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CB1DE-6C1C-A469-CF1C-E2DA5D06263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04A6BD2-9D8A-1E38-53EE-0AA6C3BCCDF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5FD473-62E0-AF77-D4D0-64AEDBE2FA4A}"/>
              </a:ext>
            </a:extLst>
          </p:cNvPr>
          <p:cNvSpPr>
            <a:spLocks noGrp="1"/>
          </p:cNvSpPr>
          <p:nvPr>
            <p:ph type="sldNum" sz="quarter" idx="10"/>
          </p:nvPr>
        </p:nvSpPr>
        <p:spPr/>
        <p:txBody>
          <a:bodyPr/>
          <a:lstStyle/>
          <a:p>
            <a:fld id="{0189BFC4-4C49-9D49-A95F-E2F53A34E477}" type="slidenum">
              <a:rPr lang="en-GB" smtClean="0"/>
              <a:t>19</a:t>
            </a:fld>
            <a:endParaRPr lang="en-GB"/>
          </a:p>
        </p:txBody>
      </p:sp>
    </p:spTree>
    <p:extLst>
      <p:ext uri="{BB962C8B-B14F-4D97-AF65-F5344CB8AC3E}">
        <p14:creationId xmlns:p14="http://schemas.microsoft.com/office/powerpoint/2010/main" val="4152079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D9E09-5E02-4C99-3546-1A74D760D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1FCF8-9CEB-37CD-BDF4-E877DA856A1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1D58DF8-D45C-9612-D6F0-CF4E1782C3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5A63033-09D7-18E1-7B74-14ECA1362009}"/>
              </a:ext>
            </a:extLst>
          </p:cNvPr>
          <p:cNvSpPr>
            <a:spLocks noGrp="1"/>
          </p:cNvSpPr>
          <p:nvPr>
            <p:ph type="sldNum" sz="quarter" idx="10"/>
          </p:nvPr>
        </p:nvSpPr>
        <p:spPr/>
        <p:txBody>
          <a:bodyPr/>
          <a:lstStyle/>
          <a:p>
            <a:fld id="{0189BFC4-4C49-9D49-A95F-E2F53A34E477}" type="slidenum">
              <a:rPr lang="en-GB" smtClean="0"/>
              <a:t>20</a:t>
            </a:fld>
            <a:endParaRPr lang="en-GB"/>
          </a:p>
        </p:txBody>
      </p:sp>
    </p:spTree>
    <p:extLst>
      <p:ext uri="{BB962C8B-B14F-4D97-AF65-F5344CB8AC3E}">
        <p14:creationId xmlns:p14="http://schemas.microsoft.com/office/powerpoint/2010/main" val="41970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A38ED-BD64-3D7F-389C-62F6B4BE5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937D3-5BD7-33E7-F31F-6FB35CD4385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A76DBE6-BA33-3DB7-A1EE-8500654AE6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5A8EA94-588B-0567-ED90-2ED85F62AEFE}"/>
              </a:ext>
            </a:extLst>
          </p:cNvPr>
          <p:cNvSpPr>
            <a:spLocks noGrp="1"/>
          </p:cNvSpPr>
          <p:nvPr>
            <p:ph type="sldNum" sz="quarter" idx="10"/>
          </p:nvPr>
        </p:nvSpPr>
        <p:spPr/>
        <p:txBody>
          <a:bodyPr/>
          <a:lstStyle/>
          <a:p>
            <a:fld id="{0189BFC4-4C49-9D49-A95F-E2F53A34E477}" type="slidenum">
              <a:rPr lang="en-GB" smtClean="0"/>
              <a:t>3</a:t>
            </a:fld>
            <a:endParaRPr lang="en-GB"/>
          </a:p>
        </p:txBody>
      </p:sp>
    </p:spTree>
    <p:extLst>
      <p:ext uri="{BB962C8B-B14F-4D97-AF65-F5344CB8AC3E}">
        <p14:creationId xmlns:p14="http://schemas.microsoft.com/office/powerpoint/2010/main" val="303678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11954-1ABB-1A27-DE51-50D1C62C2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2716D-AAEC-BDE3-8365-B7F7BA37636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AC18DED-5DBD-F65A-B490-46BE73F623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DC4E453-82AE-3529-AE9E-B48574A8BB2B}"/>
              </a:ext>
            </a:extLst>
          </p:cNvPr>
          <p:cNvSpPr>
            <a:spLocks noGrp="1"/>
          </p:cNvSpPr>
          <p:nvPr>
            <p:ph type="sldNum" sz="quarter" idx="10"/>
          </p:nvPr>
        </p:nvSpPr>
        <p:spPr/>
        <p:txBody>
          <a:bodyPr/>
          <a:lstStyle/>
          <a:p>
            <a:fld id="{0189BFC4-4C49-9D49-A95F-E2F53A34E477}" type="slidenum">
              <a:rPr lang="en-GB" smtClean="0"/>
              <a:t>21</a:t>
            </a:fld>
            <a:endParaRPr lang="en-GB"/>
          </a:p>
        </p:txBody>
      </p:sp>
    </p:spTree>
    <p:extLst>
      <p:ext uri="{BB962C8B-B14F-4D97-AF65-F5344CB8AC3E}">
        <p14:creationId xmlns:p14="http://schemas.microsoft.com/office/powerpoint/2010/main" val="2876475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C7AD5-7B30-3CF2-A90B-B0781FD73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9420C-67DC-0465-B704-AC7AAEB71F5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6702044-13D0-C90E-8714-FEA323E8D7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84E2658-9D38-C0F8-5FC6-BD2A30B9C4E9}"/>
              </a:ext>
            </a:extLst>
          </p:cNvPr>
          <p:cNvSpPr>
            <a:spLocks noGrp="1"/>
          </p:cNvSpPr>
          <p:nvPr>
            <p:ph type="sldNum" sz="quarter" idx="10"/>
          </p:nvPr>
        </p:nvSpPr>
        <p:spPr/>
        <p:txBody>
          <a:bodyPr/>
          <a:lstStyle/>
          <a:p>
            <a:fld id="{0189BFC4-4C49-9D49-A95F-E2F53A34E477}" type="slidenum">
              <a:rPr lang="en-GB" smtClean="0"/>
              <a:t>22</a:t>
            </a:fld>
            <a:endParaRPr lang="en-GB"/>
          </a:p>
        </p:txBody>
      </p:sp>
    </p:spTree>
    <p:extLst>
      <p:ext uri="{BB962C8B-B14F-4D97-AF65-F5344CB8AC3E}">
        <p14:creationId xmlns:p14="http://schemas.microsoft.com/office/powerpoint/2010/main" val="98856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AEF24-72CC-AA4D-C7BA-DCE70D0B8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21871-2F0B-08C6-A077-37B03A4E61E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14EDC1C-2BA1-9575-1453-C1DD814C4A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B1A885-ED37-A1FD-A637-3DD997BE78AE}"/>
              </a:ext>
            </a:extLst>
          </p:cNvPr>
          <p:cNvSpPr>
            <a:spLocks noGrp="1"/>
          </p:cNvSpPr>
          <p:nvPr>
            <p:ph type="sldNum" sz="quarter" idx="10"/>
          </p:nvPr>
        </p:nvSpPr>
        <p:spPr/>
        <p:txBody>
          <a:bodyPr/>
          <a:lstStyle/>
          <a:p>
            <a:fld id="{0189BFC4-4C49-9D49-A95F-E2F53A34E477}" type="slidenum">
              <a:rPr lang="en-GB" smtClean="0"/>
              <a:t>23</a:t>
            </a:fld>
            <a:endParaRPr lang="en-GB"/>
          </a:p>
        </p:txBody>
      </p:sp>
    </p:spTree>
    <p:extLst>
      <p:ext uri="{BB962C8B-B14F-4D97-AF65-F5344CB8AC3E}">
        <p14:creationId xmlns:p14="http://schemas.microsoft.com/office/powerpoint/2010/main" val="4020631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90667-9205-0E2C-F323-8EE3AA2BC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37415-5445-F7CE-C973-D00A82B806A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904EAB7-9893-35AD-3096-1583E735C84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B8D882A-D3A2-7124-FC1E-9157C523E71B}"/>
              </a:ext>
            </a:extLst>
          </p:cNvPr>
          <p:cNvSpPr>
            <a:spLocks noGrp="1"/>
          </p:cNvSpPr>
          <p:nvPr>
            <p:ph type="sldNum" sz="quarter" idx="10"/>
          </p:nvPr>
        </p:nvSpPr>
        <p:spPr/>
        <p:txBody>
          <a:bodyPr/>
          <a:lstStyle/>
          <a:p>
            <a:fld id="{0189BFC4-4C49-9D49-A95F-E2F53A34E477}" type="slidenum">
              <a:rPr lang="en-GB" smtClean="0"/>
              <a:t>24</a:t>
            </a:fld>
            <a:endParaRPr lang="en-GB"/>
          </a:p>
        </p:txBody>
      </p:sp>
    </p:spTree>
    <p:extLst>
      <p:ext uri="{BB962C8B-B14F-4D97-AF65-F5344CB8AC3E}">
        <p14:creationId xmlns:p14="http://schemas.microsoft.com/office/powerpoint/2010/main" val="1073286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1D0AC-D420-CF58-5AF9-BFBCB3983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D7A80-A673-2389-A2D0-48CCAB20AF8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31C98DB-8178-CB22-95B6-44934625A7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F24E246-CF24-22D8-D384-60349D6CCA5F}"/>
              </a:ext>
            </a:extLst>
          </p:cNvPr>
          <p:cNvSpPr>
            <a:spLocks noGrp="1"/>
          </p:cNvSpPr>
          <p:nvPr>
            <p:ph type="sldNum" sz="quarter" idx="10"/>
          </p:nvPr>
        </p:nvSpPr>
        <p:spPr/>
        <p:txBody>
          <a:bodyPr/>
          <a:lstStyle/>
          <a:p>
            <a:fld id="{0189BFC4-4C49-9D49-A95F-E2F53A34E477}" type="slidenum">
              <a:rPr lang="en-GB" smtClean="0"/>
              <a:t>25</a:t>
            </a:fld>
            <a:endParaRPr lang="en-GB"/>
          </a:p>
        </p:txBody>
      </p:sp>
    </p:spTree>
    <p:extLst>
      <p:ext uri="{BB962C8B-B14F-4D97-AF65-F5344CB8AC3E}">
        <p14:creationId xmlns:p14="http://schemas.microsoft.com/office/powerpoint/2010/main" val="1091616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EC5F-5FC5-CA40-9E36-896828131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91B50-870A-734B-DFB3-5E58D953396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BB03749-2AC6-6F4B-31FA-28574B05725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A47C85-DB17-8FBB-4BB1-663408D23824}"/>
              </a:ext>
            </a:extLst>
          </p:cNvPr>
          <p:cNvSpPr>
            <a:spLocks noGrp="1"/>
          </p:cNvSpPr>
          <p:nvPr>
            <p:ph type="sldNum" sz="quarter" idx="10"/>
          </p:nvPr>
        </p:nvSpPr>
        <p:spPr/>
        <p:txBody>
          <a:bodyPr/>
          <a:lstStyle/>
          <a:p>
            <a:fld id="{0189BFC4-4C49-9D49-A95F-E2F53A34E477}" type="slidenum">
              <a:rPr lang="en-GB" smtClean="0"/>
              <a:t>26</a:t>
            </a:fld>
            <a:endParaRPr lang="en-GB"/>
          </a:p>
        </p:txBody>
      </p:sp>
    </p:spTree>
    <p:extLst>
      <p:ext uri="{BB962C8B-B14F-4D97-AF65-F5344CB8AC3E}">
        <p14:creationId xmlns:p14="http://schemas.microsoft.com/office/powerpoint/2010/main" val="4114012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3C80D-262F-184D-65BC-DAA06EF21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A66D5-5766-AA21-2536-D62F5A81255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F601595-7C1D-7DC9-DF61-A56C4DA95B2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FFE243A-4EA1-4B7F-9709-19B0A9EC76EB}"/>
              </a:ext>
            </a:extLst>
          </p:cNvPr>
          <p:cNvSpPr>
            <a:spLocks noGrp="1"/>
          </p:cNvSpPr>
          <p:nvPr>
            <p:ph type="sldNum" sz="quarter" idx="10"/>
          </p:nvPr>
        </p:nvSpPr>
        <p:spPr/>
        <p:txBody>
          <a:bodyPr/>
          <a:lstStyle/>
          <a:p>
            <a:fld id="{0189BFC4-4C49-9D49-A95F-E2F53A34E477}" type="slidenum">
              <a:rPr lang="en-GB" smtClean="0"/>
              <a:t>27</a:t>
            </a:fld>
            <a:endParaRPr lang="en-GB"/>
          </a:p>
        </p:txBody>
      </p:sp>
    </p:spTree>
    <p:extLst>
      <p:ext uri="{BB962C8B-B14F-4D97-AF65-F5344CB8AC3E}">
        <p14:creationId xmlns:p14="http://schemas.microsoft.com/office/powerpoint/2010/main" val="1491570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2B177-AAE4-B679-1EAC-873E38527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D34B0-2045-CC7C-5CBC-81418AE66F6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5122295-FC84-0139-BE8C-294B08C44E3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6BA587B-E848-B8B0-8849-049FA5776D0A}"/>
              </a:ext>
            </a:extLst>
          </p:cNvPr>
          <p:cNvSpPr>
            <a:spLocks noGrp="1"/>
          </p:cNvSpPr>
          <p:nvPr>
            <p:ph type="sldNum" sz="quarter" idx="10"/>
          </p:nvPr>
        </p:nvSpPr>
        <p:spPr/>
        <p:txBody>
          <a:bodyPr/>
          <a:lstStyle/>
          <a:p>
            <a:fld id="{0189BFC4-4C49-9D49-A95F-E2F53A34E477}" type="slidenum">
              <a:rPr lang="en-GB" smtClean="0"/>
              <a:t>28</a:t>
            </a:fld>
            <a:endParaRPr lang="en-GB"/>
          </a:p>
        </p:txBody>
      </p:sp>
    </p:spTree>
    <p:extLst>
      <p:ext uri="{BB962C8B-B14F-4D97-AF65-F5344CB8AC3E}">
        <p14:creationId xmlns:p14="http://schemas.microsoft.com/office/powerpoint/2010/main" val="444719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B477E-BAEB-7601-2759-F4D38AC19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30698-1EDE-0AE0-6BF4-8F25BBEFF03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8E6D7BA-ACCB-288A-41D1-98907169BC2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CD72EFF-DD56-0E7F-94D7-9D279105CFA7}"/>
              </a:ext>
            </a:extLst>
          </p:cNvPr>
          <p:cNvSpPr>
            <a:spLocks noGrp="1"/>
          </p:cNvSpPr>
          <p:nvPr>
            <p:ph type="sldNum" sz="quarter" idx="10"/>
          </p:nvPr>
        </p:nvSpPr>
        <p:spPr/>
        <p:txBody>
          <a:bodyPr/>
          <a:lstStyle/>
          <a:p>
            <a:fld id="{0189BFC4-4C49-9D49-A95F-E2F53A34E477}" type="slidenum">
              <a:rPr lang="en-GB" smtClean="0"/>
              <a:t>29</a:t>
            </a:fld>
            <a:endParaRPr lang="en-GB"/>
          </a:p>
        </p:txBody>
      </p:sp>
    </p:spTree>
    <p:extLst>
      <p:ext uri="{BB962C8B-B14F-4D97-AF65-F5344CB8AC3E}">
        <p14:creationId xmlns:p14="http://schemas.microsoft.com/office/powerpoint/2010/main" val="86337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9A256-E389-CB3D-27B2-C77CCC2AC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607AB-8FC9-7165-6658-FB94F65E23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1A167B8-73AA-6269-333D-9908EEACDF7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4615F00-E05A-3A18-5816-A1EBC1450DA8}"/>
              </a:ext>
            </a:extLst>
          </p:cNvPr>
          <p:cNvSpPr>
            <a:spLocks noGrp="1"/>
          </p:cNvSpPr>
          <p:nvPr>
            <p:ph type="sldNum" sz="quarter" idx="10"/>
          </p:nvPr>
        </p:nvSpPr>
        <p:spPr/>
        <p:txBody>
          <a:bodyPr/>
          <a:lstStyle/>
          <a:p>
            <a:fld id="{0189BFC4-4C49-9D49-A95F-E2F53A34E477}" type="slidenum">
              <a:rPr lang="en-GB" smtClean="0"/>
              <a:t>30</a:t>
            </a:fld>
            <a:endParaRPr lang="en-GB"/>
          </a:p>
        </p:txBody>
      </p:sp>
    </p:spTree>
    <p:extLst>
      <p:ext uri="{BB962C8B-B14F-4D97-AF65-F5344CB8AC3E}">
        <p14:creationId xmlns:p14="http://schemas.microsoft.com/office/powerpoint/2010/main" val="394978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31767-C125-DBFC-9937-ABB914D35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73FAB-0ECD-B43A-3809-2C5C6D57C12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382E2EA-219A-4E88-A143-5ABB2E2498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B523CB7-C753-4DBF-7028-E28EBE3F8198}"/>
              </a:ext>
            </a:extLst>
          </p:cNvPr>
          <p:cNvSpPr>
            <a:spLocks noGrp="1"/>
          </p:cNvSpPr>
          <p:nvPr>
            <p:ph type="sldNum" sz="quarter" idx="10"/>
          </p:nvPr>
        </p:nvSpPr>
        <p:spPr/>
        <p:txBody>
          <a:bodyPr/>
          <a:lstStyle/>
          <a:p>
            <a:fld id="{0189BFC4-4C49-9D49-A95F-E2F53A34E477}" type="slidenum">
              <a:rPr lang="en-GB" smtClean="0"/>
              <a:t>4</a:t>
            </a:fld>
            <a:endParaRPr lang="en-GB"/>
          </a:p>
        </p:txBody>
      </p:sp>
    </p:spTree>
    <p:extLst>
      <p:ext uri="{BB962C8B-B14F-4D97-AF65-F5344CB8AC3E}">
        <p14:creationId xmlns:p14="http://schemas.microsoft.com/office/powerpoint/2010/main" val="2426773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09D1C-3D9D-9EB9-C9F6-E51A9823D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8F492-2629-83B0-9193-DEABE7297A8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D5AD354-9B66-EF93-6C93-9239308A87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A9B307-BA35-B938-32CA-90EDD7CF0194}"/>
              </a:ext>
            </a:extLst>
          </p:cNvPr>
          <p:cNvSpPr>
            <a:spLocks noGrp="1"/>
          </p:cNvSpPr>
          <p:nvPr>
            <p:ph type="sldNum" sz="quarter" idx="10"/>
          </p:nvPr>
        </p:nvSpPr>
        <p:spPr/>
        <p:txBody>
          <a:bodyPr/>
          <a:lstStyle/>
          <a:p>
            <a:fld id="{0189BFC4-4C49-9D49-A95F-E2F53A34E477}" type="slidenum">
              <a:rPr lang="en-GB" smtClean="0"/>
              <a:t>31</a:t>
            </a:fld>
            <a:endParaRPr lang="en-GB"/>
          </a:p>
        </p:txBody>
      </p:sp>
    </p:spTree>
    <p:extLst>
      <p:ext uri="{BB962C8B-B14F-4D97-AF65-F5344CB8AC3E}">
        <p14:creationId xmlns:p14="http://schemas.microsoft.com/office/powerpoint/2010/main" val="2771900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AF6BC-AF77-24D3-6672-36AFF97D7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7AD5B-E1E6-76BF-A008-28C1AE152AA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65AE616-AC36-9489-0485-D57B458A1DE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ED608AC-CF48-DE4D-26E7-1FBE45642FE1}"/>
              </a:ext>
            </a:extLst>
          </p:cNvPr>
          <p:cNvSpPr>
            <a:spLocks noGrp="1"/>
          </p:cNvSpPr>
          <p:nvPr>
            <p:ph type="sldNum" sz="quarter" idx="10"/>
          </p:nvPr>
        </p:nvSpPr>
        <p:spPr/>
        <p:txBody>
          <a:bodyPr/>
          <a:lstStyle/>
          <a:p>
            <a:fld id="{0189BFC4-4C49-9D49-A95F-E2F53A34E477}" type="slidenum">
              <a:rPr lang="en-GB" smtClean="0"/>
              <a:t>32</a:t>
            </a:fld>
            <a:endParaRPr lang="en-GB"/>
          </a:p>
        </p:txBody>
      </p:sp>
    </p:spTree>
    <p:extLst>
      <p:ext uri="{BB962C8B-B14F-4D97-AF65-F5344CB8AC3E}">
        <p14:creationId xmlns:p14="http://schemas.microsoft.com/office/powerpoint/2010/main" val="76351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55455-DAF0-5C03-E139-556037A38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3FC66-60E6-EB9D-5237-36AC7205EFE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FB18132-1850-980E-7B6B-33033DB8E29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EB2BC5F-3CFE-F59D-5FD2-30F88E887AFD}"/>
              </a:ext>
            </a:extLst>
          </p:cNvPr>
          <p:cNvSpPr>
            <a:spLocks noGrp="1"/>
          </p:cNvSpPr>
          <p:nvPr>
            <p:ph type="sldNum" sz="quarter" idx="10"/>
          </p:nvPr>
        </p:nvSpPr>
        <p:spPr/>
        <p:txBody>
          <a:bodyPr/>
          <a:lstStyle/>
          <a:p>
            <a:fld id="{0189BFC4-4C49-9D49-A95F-E2F53A34E477}" type="slidenum">
              <a:rPr lang="en-GB" smtClean="0"/>
              <a:t>33</a:t>
            </a:fld>
            <a:endParaRPr lang="en-GB"/>
          </a:p>
        </p:txBody>
      </p:sp>
    </p:spTree>
    <p:extLst>
      <p:ext uri="{BB962C8B-B14F-4D97-AF65-F5344CB8AC3E}">
        <p14:creationId xmlns:p14="http://schemas.microsoft.com/office/powerpoint/2010/main" val="1494319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E1A1B-ADF4-837B-BF78-50EE909DC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05F24-E1C5-9332-1873-B7906E32A50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D2EC05F-404E-F2C7-E7D0-A3BC277AB7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C7A9744-151F-6C16-0C30-511298A7CFC3}"/>
              </a:ext>
            </a:extLst>
          </p:cNvPr>
          <p:cNvSpPr>
            <a:spLocks noGrp="1"/>
          </p:cNvSpPr>
          <p:nvPr>
            <p:ph type="sldNum" sz="quarter" idx="10"/>
          </p:nvPr>
        </p:nvSpPr>
        <p:spPr/>
        <p:txBody>
          <a:bodyPr/>
          <a:lstStyle/>
          <a:p>
            <a:fld id="{0189BFC4-4C49-9D49-A95F-E2F53A34E477}" type="slidenum">
              <a:rPr lang="en-GB" smtClean="0"/>
              <a:t>34</a:t>
            </a:fld>
            <a:endParaRPr lang="en-GB"/>
          </a:p>
        </p:txBody>
      </p:sp>
    </p:spTree>
    <p:extLst>
      <p:ext uri="{BB962C8B-B14F-4D97-AF65-F5344CB8AC3E}">
        <p14:creationId xmlns:p14="http://schemas.microsoft.com/office/powerpoint/2010/main" val="3523951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E712-CC36-7EB7-6A10-E13CFB99E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3305D-EFCB-B601-DE38-83D29C38EE8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9187800-D9A1-F62C-73B9-27987D8D70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C51E57-0C50-86AC-F96A-F32600D4EB6E}"/>
              </a:ext>
            </a:extLst>
          </p:cNvPr>
          <p:cNvSpPr>
            <a:spLocks noGrp="1"/>
          </p:cNvSpPr>
          <p:nvPr>
            <p:ph type="sldNum" sz="quarter" idx="10"/>
          </p:nvPr>
        </p:nvSpPr>
        <p:spPr/>
        <p:txBody>
          <a:bodyPr/>
          <a:lstStyle/>
          <a:p>
            <a:fld id="{0189BFC4-4C49-9D49-A95F-E2F53A34E477}" type="slidenum">
              <a:rPr lang="en-GB" smtClean="0"/>
              <a:t>35</a:t>
            </a:fld>
            <a:endParaRPr lang="en-GB"/>
          </a:p>
        </p:txBody>
      </p:sp>
    </p:spTree>
    <p:extLst>
      <p:ext uri="{BB962C8B-B14F-4D97-AF65-F5344CB8AC3E}">
        <p14:creationId xmlns:p14="http://schemas.microsoft.com/office/powerpoint/2010/main" val="9732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50703-349A-7802-DA90-EEB54CBA4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03CCE-921F-A594-6545-076787889C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0B8201F-30D1-B582-6F82-E1AF498A572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54B995D-8090-C864-F44C-4E4FA9632938}"/>
              </a:ext>
            </a:extLst>
          </p:cNvPr>
          <p:cNvSpPr>
            <a:spLocks noGrp="1"/>
          </p:cNvSpPr>
          <p:nvPr>
            <p:ph type="sldNum" sz="quarter" idx="10"/>
          </p:nvPr>
        </p:nvSpPr>
        <p:spPr/>
        <p:txBody>
          <a:bodyPr/>
          <a:lstStyle/>
          <a:p>
            <a:fld id="{0189BFC4-4C49-9D49-A95F-E2F53A34E477}" type="slidenum">
              <a:rPr lang="en-GB" smtClean="0"/>
              <a:t>5</a:t>
            </a:fld>
            <a:endParaRPr lang="en-GB"/>
          </a:p>
        </p:txBody>
      </p:sp>
    </p:spTree>
    <p:extLst>
      <p:ext uri="{BB962C8B-B14F-4D97-AF65-F5344CB8AC3E}">
        <p14:creationId xmlns:p14="http://schemas.microsoft.com/office/powerpoint/2010/main" val="151260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2A8-DAB6-EFD9-2514-B6B217A14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38921-078A-A531-4257-4206445F9B4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04F5891-20BF-747F-EDEF-F112CE56C08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A345270-64F6-EAE5-3D40-BF4272A31311}"/>
              </a:ext>
            </a:extLst>
          </p:cNvPr>
          <p:cNvSpPr>
            <a:spLocks noGrp="1"/>
          </p:cNvSpPr>
          <p:nvPr>
            <p:ph type="sldNum" sz="quarter" idx="10"/>
          </p:nvPr>
        </p:nvSpPr>
        <p:spPr/>
        <p:txBody>
          <a:bodyPr/>
          <a:lstStyle/>
          <a:p>
            <a:fld id="{0189BFC4-4C49-9D49-A95F-E2F53A34E477}" type="slidenum">
              <a:rPr lang="en-GB" smtClean="0"/>
              <a:t>6</a:t>
            </a:fld>
            <a:endParaRPr lang="en-GB"/>
          </a:p>
        </p:txBody>
      </p:sp>
    </p:spTree>
    <p:extLst>
      <p:ext uri="{BB962C8B-B14F-4D97-AF65-F5344CB8AC3E}">
        <p14:creationId xmlns:p14="http://schemas.microsoft.com/office/powerpoint/2010/main" val="75299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EB808-CBDD-AB52-BA88-05518F74C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C514E-1FE2-F627-1082-0DF8DB3EF2F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48B26CA-3BCF-8049-1701-3639BE60C38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4519025-38AB-8878-D67D-FA1DE355E708}"/>
              </a:ext>
            </a:extLst>
          </p:cNvPr>
          <p:cNvSpPr>
            <a:spLocks noGrp="1"/>
          </p:cNvSpPr>
          <p:nvPr>
            <p:ph type="sldNum" sz="quarter" idx="10"/>
          </p:nvPr>
        </p:nvSpPr>
        <p:spPr/>
        <p:txBody>
          <a:bodyPr/>
          <a:lstStyle/>
          <a:p>
            <a:fld id="{0189BFC4-4C49-9D49-A95F-E2F53A34E477}" type="slidenum">
              <a:rPr lang="en-GB" smtClean="0"/>
              <a:t>7</a:t>
            </a:fld>
            <a:endParaRPr lang="en-GB"/>
          </a:p>
        </p:txBody>
      </p:sp>
    </p:spTree>
    <p:extLst>
      <p:ext uri="{BB962C8B-B14F-4D97-AF65-F5344CB8AC3E}">
        <p14:creationId xmlns:p14="http://schemas.microsoft.com/office/powerpoint/2010/main" val="225425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D13CB-18B6-0AAC-9569-1D3059EB5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109E9B-87B8-44B2-0F47-89A2CF923D0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C1A383D-33EC-AFE1-8CFD-7D8767A498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59C5E4-8AE5-3FF5-A825-5D93F1841039}"/>
              </a:ext>
            </a:extLst>
          </p:cNvPr>
          <p:cNvSpPr>
            <a:spLocks noGrp="1"/>
          </p:cNvSpPr>
          <p:nvPr>
            <p:ph type="sldNum" sz="quarter" idx="10"/>
          </p:nvPr>
        </p:nvSpPr>
        <p:spPr/>
        <p:txBody>
          <a:bodyPr/>
          <a:lstStyle/>
          <a:p>
            <a:fld id="{0189BFC4-4C49-9D49-A95F-E2F53A34E477}" type="slidenum">
              <a:rPr lang="en-GB" smtClean="0"/>
              <a:t>8</a:t>
            </a:fld>
            <a:endParaRPr lang="en-GB"/>
          </a:p>
        </p:txBody>
      </p:sp>
    </p:spTree>
    <p:extLst>
      <p:ext uri="{BB962C8B-B14F-4D97-AF65-F5344CB8AC3E}">
        <p14:creationId xmlns:p14="http://schemas.microsoft.com/office/powerpoint/2010/main" val="169706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966B0-A808-41A0-5E4D-1B16EC691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B4B4B-7AC6-8500-9B78-9901B36387C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0A5796B-52B2-7B7B-0D48-EE2015C995D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9BA4C14-5D51-3164-636F-5DEE7B7A01AC}"/>
              </a:ext>
            </a:extLst>
          </p:cNvPr>
          <p:cNvSpPr>
            <a:spLocks noGrp="1"/>
          </p:cNvSpPr>
          <p:nvPr>
            <p:ph type="sldNum" sz="quarter" idx="10"/>
          </p:nvPr>
        </p:nvSpPr>
        <p:spPr/>
        <p:txBody>
          <a:bodyPr/>
          <a:lstStyle/>
          <a:p>
            <a:fld id="{0189BFC4-4C49-9D49-A95F-E2F53A34E477}" type="slidenum">
              <a:rPr lang="en-GB" smtClean="0"/>
              <a:t>9</a:t>
            </a:fld>
            <a:endParaRPr lang="en-GB"/>
          </a:p>
        </p:txBody>
      </p:sp>
    </p:spTree>
    <p:extLst>
      <p:ext uri="{BB962C8B-B14F-4D97-AF65-F5344CB8AC3E}">
        <p14:creationId xmlns:p14="http://schemas.microsoft.com/office/powerpoint/2010/main" val="157149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208D7-BF89-0B50-2452-E7E9F719F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1A995-14E5-BC5D-EDBA-B7A048ECD6E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84ACA6A-49A5-8C4A-B27B-EC9F98AFB6D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7907ED-CCDE-7424-E6A3-4A4CD4B470B7}"/>
              </a:ext>
            </a:extLst>
          </p:cNvPr>
          <p:cNvSpPr>
            <a:spLocks noGrp="1"/>
          </p:cNvSpPr>
          <p:nvPr>
            <p:ph type="sldNum" sz="quarter" idx="10"/>
          </p:nvPr>
        </p:nvSpPr>
        <p:spPr/>
        <p:txBody>
          <a:bodyPr/>
          <a:lstStyle/>
          <a:p>
            <a:fld id="{0189BFC4-4C49-9D49-A95F-E2F53A34E477}" type="slidenum">
              <a:rPr lang="en-GB" smtClean="0"/>
              <a:t>10</a:t>
            </a:fld>
            <a:endParaRPr lang="en-GB"/>
          </a:p>
        </p:txBody>
      </p:sp>
    </p:spTree>
    <p:extLst>
      <p:ext uri="{BB962C8B-B14F-4D97-AF65-F5344CB8AC3E}">
        <p14:creationId xmlns:p14="http://schemas.microsoft.com/office/powerpoint/2010/main" val="4100929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94E5E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2"/>
          <a:srcRect/>
          <a:stretch/>
        </p:blipFill>
        <p:spPr>
          <a:xfrm>
            <a:off x="479794" y="404813"/>
            <a:ext cx="3331392" cy="1022737"/>
          </a:xfrm>
          <a:prstGeom prst="rect">
            <a:avLst/>
          </a:prstGeom>
        </p:spPr>
      </p:pic>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314805984"/>
      </p:ext>
    </p:extLst>
  </p:cSld>
  <p:clrMapOvr>
    <a:masterClrMapping/>
  </p:clrMapOvr>
  <p:extLst>
    <p:ext uri="{DCECCB84-F9BA-43D5-87BE-67443E8EF086}">
      <p15:sldGuideLst xmlns:p15="http://schemas.microsoft.com/office/powerpoint/2012/main">
        <p15:guide id="2" pos="302" userDrawn="1">
          <p15:clr>
            <a:srgbClr val="FBAE40"/>
          </p15:clr>
        </p15:guide>
        <p15:guide id="3" pos="737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Blue">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2060575"/>
            <a:ext cx="11232781" cy="39070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a:srcRect/>
          <a:stretch/>
        </p:blipFill>
        <p:spPr>
          <a:xfrm>
            <a:off x="479794" y="404814"/>
            <a:ext cx="1974648" cy="606216"/>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36479183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userDrawn="1">
          <p15:clr>
            <a:srgbClr val="FBAE40"/>
          </p15:clr>
        </p15:guide>
        <p15:guide id="2" orient="horz" pos="12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GReen">
    <p:bg>
      <p:bgPr>
        <a:solidFill>
          <a:srgbClr val="1BA96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2060575"/>
            <a:ext cx="11232781" cy="39070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a:srcRect/>
          <a:stretch/>
        </p:blipFill>
        <p:spPr>
          <a:xfrm>
            <a:off x="479794" y="404814"/>
            <a:ext cx="1974648" cy="606216"/>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6004576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userDrawn="1">
          <p15:clr>
            <a:srgbClr val="FBAE40"/>
          </p15:clr>
        </p15:guide>
        <p15:guide id="2" orient="horz" pos="129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9DDE9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2"/>
          <a:srcRect/>
          <a:stretch/>
        </p:blipFill>
        <p:spPr>
          <a:xfrm>
            <a:off x="479794" y="404813"/>
            <a:ext cx="3331392" cy="1022737"/>
          </a:xfrm>
          <a:prstGeom prst="rect">
            <a:avLst/>
          </a:prstGeom>
        </p:spPr>
      </p:pic>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3923880905"/>
      </p:ext>
    </p:extLst>
  </p:cSld>
  <p:clrMapOvr>
    <a:masterClrMapping/>
  </p:clrMapOvr>
  <p:extLst>
    <p:ext uri="{DCECCB84-F9BA-43D5-87BE-67443E8EF086}">
      <p15:sldGuideLst xmlns:p15="http://schemas.microsoft.com/office/powerpoint/2012/main">
        <p15:guide id="2" pos="302" userDrawn="1">
          <p15:clr>
            <a:srgbClr val="FBAE40"/>
          </p15:clr>
        </p15:guide>
        <p15:guide id="3" pos="737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FA313-F68E-A450-D141-070232B28B68}"/>
              </a:ext>
            </a:extLst>
          </p:cNvPr>
          <p:cNvSpPr/>
          <p:nvPr userDrawn="1"/>
        </p:nvSpPr>
        <p:spPr>
          <a:xfrm>
            <a:off x="1" y="3362399"/>
            <a:ext cx="12192000" cy="3495600"/>
          </a:xfrm>
          <a:prstGeom prst="rect">
            <a:avLst/>
          </a:prstGeom>
          <a:solidFill>
            <a:srgbClr val="FFC25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479794" y="1700213"/>
            <a:ext cx="3744544" cy="4608513"/>
          </a:xfrm>
          <a:solidFill>
            <a:schemeClr val="bg1"/>
          </a:solidFill>
        </p:spPr>
        <p:txBody>
          <a:bodyPr lIns="216000" tIns="216000" rIns="216000" bIns="360000"/>
          <a:lstStyle>
            <a:lvl2pPr>
              <a:defRPr sz="2100" baseline="0"/>
            </a:lvl2pPr>
            <a:lvl3pPr>
              <a:defRPr sz="2100" baseline="0"/>
            </a:lvl3pPr>
            <a:lvl4pPr>
              <a:defRPr sz="2100" baseline="0"/>
            </a:lvl4pPr>
            <a:lvl5pPr>
              <a:defRPr sz="2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p:cNvPicPr>
            <a:picLocks noChangeAspect="1"/>
          </p:cNvPicPr>
          <p:nvPr userDrawn="1"/>
        </p:nvPicPr>
        <p:blipFill>
          <a:blip r:embed="rId2"/>
          <a:srcRect/>
          <a:stretch/>
        </p:blipFill>
        <p:spPr>
          <a:xfrm>
            <a:off x="479794" y="404813"/>
            <a:ext cx="3331392" cy="1022737"/>
          </a:xfrm>
          <a:prstGeom prst="rect">
            <a:avLst/>
          </a:prstGeom>
        </p:spPr>
      </p:pic>
      <p:sp>
        <p:nvSpPr>
          <p:cNvPr id="25" name="Picture Placeholder 23">
            <a:extLst>
              <a:ext uri="{FF2B5EF4-FFF2-40B4-BE49-F238E27FC236}">
                <a16:creationId xmlns:a16="http://schemas.microsoft.com/office/drawing/2014/main" id="{E6E4AB9F-E8EB-69C3-B85A-3B09DA02A2DF}"/>
              </a:ext>
            </a:extLst>
          </p:cNvPr>
          <p:cNvSpPr>
            <a:spLocks noGrp="1"/>
          </p:cNvSpPr>
          <p:nvPr>
            <p:ph type="pic" sz="quarter" idx="19" hasCustomPrompt="1"/>
          </p:nvPr>
        </p:nvSpPr>
        <p:spPr>
          <a:xfrm>
            <a:off x="4224338" y="1700213"/>
            <a:ext cx="7497156" cy="4628726"/>
          </a:xfrm>
          <a:solidFill>
            <a:schemeClr val="tx1"/>
          </a:solidFill>
        </p:spPr>
        <p:txBody>
          <a:bodyPr anchor="ctr" anchorCtr="1"/>
          <a:lstStyle>
            <a:lvl1pPr>
              <a:defRPr>
                <a:solidFill>
                  <a:schemeClr val="bg1"/>
                </a:solidFill>
              </a:defRPr>
            </a:lvl1pPr>
          </a:lstStyle>
          <a:p>
            <a:r>
              <a:rPr lang="en-US"/>
              <a:t>[insert picture here]</a:t>
            </a:r>
          </a:p>
        </p:txBody>
      </p:sp>
      <p:sp>
        <p:nvSpPr>
          <p:cNvPr id="26" name="Footer Placeholder 4">
            <a:extLst>
              <a:ext uri="{FF2B5EF4-FFF2-40B4-BE49-F238E27FC236}">
                <a16:creationId xmlns:a16="http://schemas.microsoft.com/office/drawing/2014/main" id="{06502B8A-3246-D3A5-08FE-5C3C6628028E}"/>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27" name="Slide Number Placeholder 5">
            <a:extLst>
              <a:ext uri="{FF2B5EF4-FFF2-40B4-BE49-F238E27FC236}">
                <a16:creationId xmlns:a16="http://schemas.microsoft.com/office/drawing/2014/main" id="{D7784308-FA5C-97A7-C8D3-83DED94DCABE}"/>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3868876859"/>
      </p:ext>
    </p:extLst>
  </p:cSld>
  <p:clrMapOvr>
    <a:masterClrMapping/>
  </p:clrMapOvr>
  <p:extLst>
    <p:ext uri="{DCECCB84-F9BA-43D5-87BE-67443E8EF086}">
      <p15:sldGuideLst xmlns:p15="http://schemas.microsoft.com/office/powerpoint/2012/main">
        <p15:guide id="2" pos="302" userDrawn="1">
          <p15:clr>
            <a:srgbClr val="FBAE40"/>
          </p15:clr>
        </p15:guide>
        <p15:guide id="3" pos="737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Background image">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71955E56-92D7-BABB-B543-076A1E247FE5}"/>
              </a:ext>
            </a:extLst>
          </p:cNvPr>
          <p:cNvSpPr>
            <a:spLocks noGrp="1"/>
          </p:cNvSpPr>
          <p:nvPr>
            <p:ph type="pic" sz="quarter" idx="19" hasCustomPrompt="1"/>
          </p:nvPr>
        </p:nvSpPr>
        <p:spPr>
          <a:xfrm>
            <a:off x="0" y="0"/>
            <a:ext cx="12192000" cy="6858000"/>
          </a:xfrm>
          <a:solidFill>
            <a:schemeClr val="tx1"/>
          </a:solidFill>
        </p:spPr>
        <p:txBody>
          <a:bodyPr anchor="ctr" anchorCtr="1"/>
          <a:lstStyle>
            <a:lvl1pPr>
              <a:defRPr>
                <a:solidFill>
                  <a:schemeClr val="bg1"/>
                </a:solidFill>
              </a:defRPr>
            </a:lvl1pPr>
          </a:lstStyle>
          <a:p>
            <a:r>
              <a:rPr lang="en-US"/>
              <a:t>[insert picture here]</a:t>
            </a:r>
          </a:p>
        </p:txBody>
      </p:sp>
      <p:sp>
        <p:nvSpPr>
          <p:cNvPr id="9" name="Text Placeholder 8"/>
          <p:cNvSpPr>
            <a:spLocks noGrp="1"/>
          </p:cNvSpPr>
          <p:nvPr>
            <p:ph type="body" sz="quarter" idx="13"/>
          </p:nvPr>
        </p:nvSpPr>
        <p:spPr>
          <a:xfrm>
            <a:off x="479794" y="2060575"/>
            <a:ext cx="11232781" cy="3907087"/>
          </a:xfrm>
        </p:spPr>
        <p:txBody>
          <a:bodyPr/>
          <a:lstStyle>
            <a:lvl1pPr>
              <a:defRPr sz="42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bg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bg1"/>
                </a:solidFill>
                <a:latin typeface="Noto Sans" panose="020B0502040504020204" pitchFamily="34" charset="0"/>
              </a:defRPr>
            </a:lvl1pPr>
          </a:lstStyle>
          <a:p>
            <a:fld id="{7897BDB0-C41C-D44F-A2EC-06D764F800DA}" type="slidenum">
              <a:rPr lang="en-GB" smtClean="0"/>
              <a:pPr/>
              <a:t>‹N°›</a:t>
            </a:fld>
            <a:endParaRPr lang="en-GB"/>
          </a:p>
        </p:txBody>
      </p:sp>
      <p:pic>
        <p:nvPicPr>
          <p:cNvPr id="11" name="Picture 10">
            <a:extLst>
              <a:ext uri="{FF2B5EF4-FFF2-40B4-BE49-F238E27FC236}">
                <a16:creationId xmlns:a16="http://schemas.microsoft.com/office/drawing/2014/main" id="{3913C03F-877E-5552-D69C-53C470D63CE6}"/>
              </a:ext>
            </a:extLst>
          </p:cNvPr>
          <p:cNvPicPr>
            <a:picLocks noChangeAspect="1"/>
          </p:cNvPicPr>
          <p:nvPr userDrawn="1"/>
        </p:nvPicPr>
        <p:blipFill>
          <a:blip r:embed="rId2"/>
          <a:srcRect/>
          <a:stretch/>
        </p:blipFill>
        <p:spPr>
          <a:xfrm>
            <a:off x="479795" y="404813"/>
            <a:ext cx="3331390" cy="1022737"/>
          </a:xfrm>
          <a:prstGeom prst="rect">
            <a:avLst/>
          </a:prstGeom>
        </p:spPr>
      </p:pic>
    </p:spTree>
    <p:extLst>
      <p:ext uri="{BB962C8B-B14F-4D97-AF65-F5344CB8AC3E}">
        <p14:creationId xmlns:p14="http://schemas.microsoft.com/office/powerpoint/2010/main" val="4049699837"/>
      </p:ext>
    </p:extLst>
  </p:cSld>
  <p:clrMapOvr>
    <a:masterClrMapping/>
  </p:clrMapOvr>
  <p:extLst>
    <p:ext uri="{DCECCB84-F9BA-43D5-87BE-67443E8EF086}">
      <p15:sldGuideLst xmlns:p15="http://schemas.microsoft.com/office/powerpoint/2012/main">
        <p15:guide id="1" orient="horz" pos="890" userDrawn="1">
          <p15:clr>
            <a:srgbClr val="FBAE40"/>
          </p15:clr>
        </p15:guide>
        <p15:guide id="2" orient="horz" pos="129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ngle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700213"/>
            <a:ext cx="11232781" cy="4267449"/>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2604489930"/>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6" name="Text Placeholder 8">
            <a:extLst>
              <a:ext uri="{FF2B5EF4-FFF2-40B4-BE49-F238E27FC236}">
                <a16:creationId xmlns:a16="http://schemas.microsoft.com/office/drawing/2014/main" id="{78C29885-8735-ECD3-D717-0FA64F4AD017}"/>
              </a:ext>
            </a:extLst>
          </p:cNvPr>
          <p:cNvSpPr>
            <a:spLocks noGrp="1"/>
          </p:cNvSpPr>
          <p:nvPr>
            <p:ph type="body" sz="quarter" idx="14"/>
          </p:nvPr>
        </p:nvSpPr>
        <p:spPr>
          <a:xfrm>
            <a:off x="6365358"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3527912"/>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alf and half_text and image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11" name="Picture Placeholder 23">
            <a:extLst>
              <a:ext uri="{FF2B5EF4-FFF2-40B4-BE49-F238E27FC236}">
                <a16:creationId xmlns:a16="http://schemas.microsoft.com/office/drawing/2014/main" id="{6D4F3ADA-1563-9C1F-B2E8-FAE8170B92D4}"/>
              </a:ext>
            </a:extLst>
          </p:cNvPr>
          <p:cNvSpPr>
            <a:spLocks noGrp="1"/>
          </p:cNvSpPr>
          <p:nvPr>
            <p:ph type="pic" sz="quarter" idx="19" hasCustomPrompt="1"/>
          </p:nvPr>
        </p:nvSpPr>
        <p:spPr>
          <a:xfrm>
            <a:off x="6105288" y="404814"/>
            <a:ext cx="5616205" cy="5903911"/>
          </a:xfrm>
          <a:solidFill>
            <a:schemeClr val="tx1"/>
          </a:solidFill>
        </p:spPr>
        <p:txBody>
          <a:bodyPr anchor="ctr" anchorCtr="1"/>
          <a:lstStyle>
            <a:lvl1pPr>
              <a:defRPr>
                <a:solidFill>
                  <a:schemeClr val="bg1"/>
                </a:solidFill>
              </a:defRPr>
            </a:lvl1pPr>
          </a:lstStyle>
          <a:p>
            <a:r>
              <a:rPr lang="en-US"/>
              <a:t>[insert picture here]</a:t>
            </a:r>
          </a:p>
        </p:txBody>
      </p:sp>
    </p:spTree>
    <p:extLst>
      <p:ext uri="{BB962C8B-B14F-4D97-AF65-F5344CB8AC3E}">
        <p14:creationId xmlns:p14="http://schemas.microsoft.com/office/powerpoint/2010/main" val="247032052"/>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thirds text and portrait ima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3" y="1412875"/>
            <a:ext cx="7164019"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12" name="Picture Placeholder 23">
            <a:extLst>
              <a:ext uri="{FF2B5EF4-FFF2-40B4-BE49-F238E27FC236}">
                <a16:creationId xmlns:a16="http://schemas.microsoft.com/office/drawing/2014/main" id="{C4E61CA6-65C0-3A45-266A-867A1775E364}"/>
              </a:ext>
            </a:extLst>
          </p:cNvPr>
          <p:cNvSpPr>
            <a:spLocks noGrp="1"/>
          </p:cNvSpPr>
          <p:nvPr>
            <p:ph type="pic" sz="quarter" idx="20" hasCustomPrompt="1"/>
          </p:nvPr>
        </p:nvSpPr>
        <p:spPr>
          <a:xfrm>
            <a:off x="7967662" y="1412875"/>
            <a:ext cx="3753831" cy="4895850"/>
          </a:xfrm>
          <a:solidFill>
            <a:schemeClr val="tx1"/>
          </a:solidFill>
        </p:spPr>
        <p:txBody>
          <a:bodyPr anchor="ctr" anchorCtr="1"/>
          <a:lstStyle>
            <a:lvl1pPr>
              <a:defRPr>
                <a:solidFill>
                  <a:schemeClr val="bg1"/>
                </a:solidFill>
              </a:defRPr>
            </a:lvl1pPr>
          </a:lstStyle>
          <a:p>
            <a:r>
              <a:rPr lang="en-US"/>
              <a:t>[insert picture here]</a:t>
            </a:r>
          </a:p>
        </p:txBody>
      </p:sp>
    </p:spTree>
    <p:extLst>
      <p:ext uri="{BB962C8B-B14F-4D97-AF65-F5344CB8AC3E}">
        <p14:creationId xmlns:p14="http://schemas.microsoft.com/office/powerpoint/2010/main" val="3210293940"/>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ock colour section head_Orange">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700213"/>
            <a:ext cx="11232781" cy="4267449"/>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a:srcRect/>
          <a:stretch/>
        </p:blipFill>
        <p:spPr>
          <a:xfrm>
            <a:off x="479794" y="404814"/>
            <a:ext cx="1974648" cy="606216"/>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Tree>
    <p:extLst>
      <p:ext uri="{BB962C8B-B14F-4D97-AF65-F5344CB8AC3E}">
        <p14:creationId xmlns:p14="http://schemas.microsoft.com/office/powerpoint/2010/main" val="18555195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90" userDrawn="1">
          <p15:clr>
            <a:srgbClr val="FBAE40"/>
          </p15:clr>
        </p15:guide>
        <p15:guide id="2" orient="horz" pos="129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9425" y="6308725"/>
            <a:ext cx="7488238" cy="385339"/>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6" name="Slide Number Placeholder 5"/>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‹N°›</a:t>
            </a:fld>
            <a:endParaRPr lang="en-GB"/>
          </a:p>
        </p:txBody>
      </p:sp>
      <p:sp>
        <p:nvSpPr>
          <p:cNvPr id="3" name="Text Placeholder 2"/>
          <p:cNvSpPr>
            <a:spLocks noGrp="1"/>
          </p:cNvSpPr>
          <p:nvPr>
            <p:ph type="body" idx="1"/>
          </p:nvPr>
        </p:nvSpPr>
        <p:spPr>
          <a:xfrm>
            <a:off x="479425" y="1700213"/>
            <a:ext cx="11242068" cy="42433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7">
            <a:extLst>
              <a:ext uri="{FF2B5EF4-FFF2-40B4-BE49-F238E27FC236}">
                <a16:creationId xmlns:a16="http://schemas.microsoft.com/office/drawing/2014/main" id="{DAC96619-B573-3255-67BC-952CF03EB05B}"/>
              </a:ext>
            </a:extLst>
          </p:cNvPr>
          <p:cNvSpPr>
            <a:spLocks noGrp="1"/>
          </p:cNvSpPr>
          <p:nvPr>
            <p:ph type="title"/>
          </p:nvPr>
        </p:nvSpPr>
        <p:spPr>
          <a:xfrm>
            <a:off x="479425" y="404813"/>
            <a:ext cx="11233151" cy="1020299"/>
          </a:xfrm>
          <a:prstGeom prst="rect">
            <a:avLst/>
          </a:prstGeom>
        </p:spPr>
        <p:txBody>
          <a:bodyPr vert="horz" lIns="0" tIns="0" rIns="0" bIns="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9730334"/>
      </p:ext>
    </p:extLst>
  </p:cSld>
  <p:clrMap bg1="lt1" tx1="dk1" bg2="lt2" tx2="dk2" accent1="accent1" accent2="accent2" accent3="accent3" accent4="accent4" accent5="accent5" accent6="accent6" hlink="hlink" folHlink="folHlink"/>
  <p:sldLayoutIdLst>
    <p:sldLayoutId id="2147483666" r:id="rId1"/>
    <p:sldLayoutId id="2147483761" r:id="rId2"/>
    <p:sldLayoutId id="2147483762" r:id="rId3"/>
    <p:sldLayoutId id="2147483769" r:id="rId4"/>
    <p:sldLayoutId id="2147483764" r:id="rId5"/>
    <p:sldLayoutId id="2147483771" r:id="rId6"/>
    <p:sldLayoutId id="2147483774" r:id="rId7"/>
    <p:sldLayoutId id="2147483775" r:id="rId8"/>
    <p:sldLayoutId id="2147483766" r:id="rId9"/>
    <p:sldLayoutId id="2147483772" r:id="rId10"/>
    <p:sldLayoutId id="2147483773" r:id="rId11"/>
  </p:sldLayoutIdLst>
  <p:hf hdr="0"/>
  <p:txStyles>
    <p:title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02" userDrawn="1">
          <p15:clr>
            <a:srgbClr val="F26B43"/>
          </p15:clr>
        </p15:guide>
        <p15:guide id="3" pos="7378" userDrawn="1">
          <p15:clr>
            <a:srgbClr val="F26B43"/>
          </p15:clr>
        </p15:guide>
        <p15:guide id="4" orient="horz" pos="255" userDrawn="1">
          <p15:clr>
            <a:srgbClr val="F26B43"/>
          </p15:clr>
        </p15:guide>
        <p15:guide id="5" orient="horz" pos="1071" userDrawn="1">
          <p15:clr>
            <a:srgbClr val="F26B43"/>
          </p15:clr>
        </p15:guide>
        <p15:guide id="6" pos="2661" userDrawn="1">
          <p15:clr>
            <a:srgbClr val="F26B43"/>
          </p15:clr>
        </p15:guide>
        <p15:guide id="7" pos="50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hyperlink" Target="mailto:coordination@fdapid-hopeip.org" TargetMode="External"/><Relationship Id="rId3" Type="http://schemas.openxmlformats.org/officeDocument/2006/relationships/image" Target="../media/image3.jpeg"/><Relationship Id="rId7" Type="http://schemas.openxmlformats.org/officeDocument/2006/relationships/hyperlink" Target="mailto:fdapidrdc@gmail.com"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22.jp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jpe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6.png"/><Relationship Id="rId4" Type="http://schemas.openxmlformats.org/officeDocument/2006/relationships/diagramData" Target="../diagrams/data1.xml"/><Relationship Id="rId9"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0507" y="2958472"/>
            <a:ext cx="11232781" cy="1571904"/>
          </a:xfrm>
        </p:spPr>
        <p:txBody>
          <a:bodyPr/>
          <a:lstStyle/>
          <a:p>
            <a:pPr algn="ctr"/>
            <a:r>
              <a:rPr lang="fr-FR" sz="2800" dirty="0"/>
              <a:t>Le leadership local dans la gestion des crises humanitaires : Expériences probantes en République Démocratique du Congo</a:t>
            </a:r>
            <a:endParaRPr lang="en-GB" sz="2800" dirty="0"/>
          </a:p>
        </p:txBody>
      </p:sp>
      <p:sp>
        <p:nvSpPr>
          <p:cNvPr id="5" name="Footer Placeholder 4"/>
          <p:cNvSpPr>
            <a:spLocks noGrp="1"/>
          </p:cNvSpPr>
          <p:nvPr>
            <p:ph type="ftr" sz="quarter" idx="3"/>
          </p:nvPr>
        </p:nvSpPr>
        <p:spPr>
          <a:xfrm>
            <a:off x="470507" y="6328939"/>
            <a:ext cx="1232788" cy="365125"/>
          </a:xfrm>
        </p:spPr>
        <p:txBody>
          <a:bodyPr/>
          <a:lstStyle/>
          <a:p>
            <a:r>
              <a:rPr lang="en-GB" dirty="0"/>
              <a:t>Jeudi 8 Mai 2025</a:t>
            </a:r>
          </a:p>
        </p:txBody>
      </p:sp>
      <p:sp>
        <p:nvSpPr>
          <p:cNvPr id="6" name="Slide Number Placeholder 5"/>
          <p:cNvSpPr>
            <a:spLocks noGrp="1"/>
          </p:cNvSpPr>
          <p:nvPr>
            <p:ph type="sldNum" sz="quarter" idx="4"/>
          </p:nvPr>
        </p:nvSpPr>
        <p:spPr/>
        <p:txBody>
          <a:bodyPr/>
          <a:lstStyle/>
          <a:p>
            <a:fld id="{7897BDB0-C41C-D44F-A2EC-06D764F800DA}" type="slidenum">
              <a:rPr lang="en-GB" smtClean="0"/>
              <a:pPr/>
              <a:t>1</a:t>
            </a:fld>
            <a:endParaRPr lang="en-GB"/>
          </a:p>
        </p:txBody>
      </p:sp>
      <p:pic>
        <p:nvPicPr>
          <p:cNvPr id="3" name="Picture 2">
            <a:extLst>
              <a:ext uri="{FF2B5EF4-FFF2-40B4-BE49-F238E27FC236}">
                <a16:creationId xmlns:a16="http://schemas.microsoft.com/office/drawing/2014/main" id="{31665858-3BC9-B9C2-34A2-A69B6AD67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05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1519-4670-6A95-A179-D23A40838883}"/>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696F46E2-98C1-5BF3-9EF9-763930128090}"/>
              </a:ext>
            </a:extLst>
          </p:cNvPr>
          <p:cNvSpPr>
            <a:spLocks noGrp="1"/>
          </p:cNvSpPr>
          <p:nvPr>
            <p:ph type="sldNum" sz="quarter" idx="4"/>
          </p:nvPr>
        </p:nvSpPr>
        <p:spPr/>
        <p:txBody>
          <a:bodyPr/>
          <a:lstStyle/>
          <a:p>
            <a:fld id="{7897BDB0-C41C-D44F-A2EC-06D764F800DA}" type="slidenum">
              <a:rPr lang="en-GB" dirty="0" smtClean="0"/>
              <a:pPr/>
              <a:t>10</a:t>
            </a:fld>
            <a:endParaRPr lang="en-GB"/>
          </a:p>
        </p:txBody>
      </p:sp>
      <p:pic>
        <p:nvPicPr>
          <p:cNvPr id="2" name="Picture 2">
            <a:extLst>
              <a:ext uri="{FF2B5EF4-FFF2-40B4-BE49-F238E27FC236}">
                <a16:creationId xmlns:a16="http://schemas.microsoft.com/office/drawing/2014/main" id="{37BCD6A4-2E01-1EA9-7C45-017E9BB8C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99221100-23D2-047B-9D9B-4BE819C81794}"/>
              </a:ext>
            </a:extLst>
          </p:cNvPr>
          <p:cNvSpPr txBox="1"/>
          <p:nvPr/>
        </p:nvSpPr>
        <p:spPr>
          <a:xfrm>
            <a:off x="2330823" y="1721422"/>
            <a:ext cx="7951693" cy="2783454"/>
          </a:xfrm>
          <a:prstGeom prst="rect">
            <a:avLst/>
          </a:prstGeom>
          <a:noFill/>
        </p:spPr>
        <p:txBody>
          <a:bodyPr wrap="square">
            <a:spAutoFit/>
          </a:bodyPr>
          <a:lstStyle/>
          <a:p>
            <a:pPr>
              <a:lnSpc>
                <a:spcPct val="150000"/>
              </a:lnSpc>
            </a:pPr>
            <a:r>
              <a:rPr lang="fr-FR" sz="2400" b="1" i="0" u="none" strike="noStrike" baseline="0" dirty="0">
                <a:solidFill>
                  <a:srgbClr val="0070C0"/>
                </a:solidFill>
                <a:latin typeface="Noto Sans" panose="020B0502040504020204" pitchFamily="34" charset="0"/>
                <a:ea typeface="Noto Sans" panose="020B0502040504020204" pitchFamily="34" charset="0"/>
                <a:cs typeface="Noto Sans" panose="020B0502040504020204" pitchFamily="34" charset="0"/>
              </a:rPr>
              <a:t>Plan de Présentation</a:t>
            </a:r>
          </a:p>
          <a:p>
            <a:pPr>
              <a:lnSpc>
                <a:spcPct val="200000"/>
              </a:lnSpc>
            </a:pPr>
            <a:r>
              <a:rPr lang="fr-FR" sz="18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1. Norme mondiale sur le leadership et la participation des LNGOS</a:t>
            </a:r>
            <a:endParaRPr lang="fr-FR"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nSpc>
                <a:spcPct val="200000"/>
              </a:lnSpc>
            </a:pPr>
            <a:r>
              <a:rPr lang="fr-FR" sz="18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2. L'expérience de la RDC</a:t>
            </a:r>
            <a:endParaRPr lang="fr-FR"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nSpc>
                <a:spcPct val="200000"/>
              </a:lnSpc>
            </a:pPr>
            <a:r>
              <a:rPr lang="fr-FR" sz="18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3. Action du FH sur la localisation </a:t>
            </a:r>
            <a:endParaRPr lang="fr-FR"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nSpc>
                <a:spcPct val="200000"/>
              </a:lnSpc>
            </a:pPr>
            <a:r>
              <a:rPr lang="fr-FR" sz="18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4. Recommandations</a:t>
            </a:r>
            <a:endParaRPr lang="fr-FR"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13342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53C7-15DD-5350-C2F3-478345A3064F}"/>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233E369-8F0F-2D92-E2DB-34A2FA100F25}"/>
              </a:ext>
            </a:extLst>
          </p:cNvPr>
          <p:cNvSpPr>
            <a:spLocks noGrp="1"/>
          </p:cNvSpPr>
          <p:nvPr>
            <p:ph type="sldNum" sz="quarter" idx="4"/>
          </p:nvPr>
        </p:nvSpPr>
        <p:spPr/>
        <p:txBody>
          <a:bodyPr/>
          <a:lstStyle/>
          <a:p>
            <a:fld id="{7897BDB0-C41C-D44F-A2EC-06D764F800DA}" type="slidenum">
              <a:rPr lang="en-GB" dirty="0" smtClean="0"/>
              <a:pPr/>
              <a:t>11</a:t>
            </a:fld>
            <a:endParaRPr lang="en-GB"/>
          </a:p>
        </p:txBody>
      </p:sp>
      <p:pic>
        <p:nvPicPr>
          <p:cNvPr id="2" name="Picture 2">
            <a:extLst>
              <a:ext uri="{FF2B5EF4-FFF2-40B4-BE49-F238E27FC236}">
                <a16:creationId xmlns:a16="http://schemas.microsoft.com/office/drawing/2014/main" id="{DA388C61-19EB-82B2-EB4F-170C355CF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4B183A9A-5D27-BD33-B3CD-DADB5CF45A98}"/>
              </a:ext>
            </a:extLst>
          </p:cNvPr>
          <p:cNvPicPr>
            <a:picLocks noChangeAspect="1"/>
          </p:cNvPicPr>
          <p:nvPr/>
        </p:nvPicPr>
        <p:blipFill>
          <a:blip r:embed="rId4"/>
          <a:stretch>
            <a:fillRect/>
          </a:stretch>
        </p:blipFill>
        <p:spPr>
          <a:xfrm>
            <a:off x="5688540" y="1386974"/>
            <a:ext cx="4096436" cy="4673167"/>
          </a:xfrm>
          <a:prstGeom prst="rect">
            <a:avLst/>
          </a:prstGeom>
        </p:spPr>
      </p:pic>
      <p:sp>
        <p:nvSpPr>
          <p:cNvPr id="5" name="Flèche : pentagone 4">
            <a:extLst>
              <a:ext uri="{FF2B5EF4-FFF2-40B4-BE49-F238E27FC236}">
                <a16:creationId xmlns:a16="http://schemas.microsoft.com/office/drawing/2014/main" id="{22FBACB5-DE01-4505-B0FB-4C26596118D6}"/>
              </a:ext>
            </a:extLst>
          </p:cNvPr>
          <p:cNvSpPr/>
          <p:nvPr/>
        </p:nvSpPr>
        <p:spPr>
          <a:xfrm>
            <a:off x="1362635" y="2586048"/>
            <a:ext cx="2805952" cy="2008632"/>
          </a:xfrm>
          <a:prstGeom prst="homePlate">
            <a:avLst>
              <a:gd name="adj" fmla="val 221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latin typeface="Noto Sans" panose="020B0502040504020204" pitchFamily="34" charset="0"/>
                <a:ea typeface="Noto Sans" panose="020B0502040504020204" pitchFamily="34" charset="0"/>
                <a:cs typeface="Noto Sans" panose="020B0502040504020204" pitchFamily="34" charset="0"/>
              </a:rPr>
              <a:t>Normes et orientations Internationales</a:t>
            </a:r>
          </a:p>
        </p:txBody>
      </p:sp>
    </p:spTree>
    <p:extLst>
      <p:ext uri="{BB962C8B-B14F-4D97-AF65-F5344CB8AC3E}">
        <p14:creationId xmlns:p14="http://schemas.microsoft.com/office/powerpoint/2010/main" val="87404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E4D2F-EAA2-A89C-627F-CB6FC55F31A5}"/>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6162058F-38AE-9199-E5EA-BCE4F46F60E9}"/>
              </a:ext>
            </a:extLst>
          </p:cNvPr>
          <p:cNvSpPr>
            <a:spLocks noGrp="1"/>
          </p:cNvSpPr>
          <p:nvPr>
            <p:ph type="sldNum" sz="quarter" idx="4"/>
          </p:nvPr>
        </p:nvSpPr>
        <p:spPr/>
        <p:txBody>
          <a:bodyPr/>
          <a:lstStyle/>
          <a:p>
            <a:fld id="{7897BDB0-C41C-D44F-A2EC-06D764F800DA}" type="slidenum">
              <a:rPr lang="en-GB" dirty="0" smtClean="0"/>
              <a:pPr/>
              <a:t>12</a:t>
            </a:fld>
            <a:endParaRPr lang="en-GB"/>
          </a:p>
        </p:txBody>
      </p:sp>
      <p:pic>
        <p:nvPicPr>
          <p:cNvPr id="2" name="Picture 2">
            <a:extLst>
              <a:ext uri="{FF2B5EF4-FFF2-40B4-BE49-F238E27FC236}">
                <a16:creationId xmlns:a16="http://schemas.microsoft.com/office/drawing/2014/main" id="{73D54C9A-F1BD-FD64-A364-781052CB7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62928358-3E5C-E1BA-DDE3-97A5B3431078}"/>
              </a:ext>
            </a:extLst>
          </p:cNvPr>
          <p:cNvPicPr>
            <a:picLocks noChangeAspect="1"/>
          </p:cNvPicPr>
          <p:nvPr/>
        </p:nvPicPr>
        <p:blipFill>
          <a:blip r:embed="rId4"/>
          <a:srcRect l="628" r="358"/>
          <a:stretch/>
        </p:blipFill>
        <p:spPr>
          <a:xfrm>
            <a:off x="995084" y="1606006"/>
            <a:ext cx="9905999" cy="1822994"/>
          </a:xfrm>
          <a:prstGeom prst="rect">
            <a:avLst/>
          </a:prstGeom>
        </p:spPr>
      </p:pic>
      <p:pic>
        <p:nvPicPr>
          <p:cNvPr id="6" name="Image 5">
            <a:extLst>
              <a:ext uri="{FF2B5EF4-FFF2-40B4-BE49-F238E27FC236}">
                <a16:creationId xmlns:a16="http://schemas.microsoft.com/office/drawing/2014/main" id="{DE88DFF9-4B3F-3787-68FE-2A8739C13A7E}"/>
              </a:ext>
            </a:extLst>
          </p:cNvPr>
          <p:cNvPicPr>
            <a:picLocks noChangeAspect="1"/>
          </p:cNvPicPr>
          <p:nvPr/>
        </p:nvPicPr>
        <p:blipFill>
          <a:blip r:embed="rId5"/>
          <a:stretch>
            <a:fillRect/>
          </a:stretch>
        </p:blipFill>
        <p:spPr>
          <a:xfrm>
            <a:off x="995085" y="3329809"/>
            <a:ext cx="9905999" cy="1376662"/>
          </a:xfrm>
          <a:prstGeom prst="rect">
            <a:avLst/>
          </a:prstGeom>
        </p:spPr>
      </p:pic>
    </p:spTree>
    <p:extLst>
      <p:ext uri="{BB962C8B-B14F-4D97-AF65-F5344CB8AC3E}">
        <p14:creationId xmlns:p14="http://schemas.microsoft.com/office/powerpoint/2010/main" val="358739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55DD-126D-D2F4-FCEB-3DD61B2F9837}"/>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FC1A6C20-640D-C382-1453-EA611F44CC5F}"/>
              </a:ext>
            </a:extLst>
          </p:cNvPr>
          <p:cNvSpPr>
            <a:spLocks noGrp="1"/>
          </p:cNvSpPr>
          <p:nvPr>
            <p:ph type="sldNum" sz="quarter" idx="4"/>
          </p:nvPr>
        </p:nvSpPr>
        <p:spPr/>
        <p:txBody>
          <a:bodyPr/>
          <a:lstStyle/>
          <a:p>
            <a:fld id="{7897BDB0-C41C-D44F-A2EC-06D764F800DA}" type="slidenum">
              <a:rPr lang="en-GB" dirty="0" smtClean="0"/>
              <a:pPr/>
              <a:t>13</a:t>
            </a:fld>
            <a:endParaRPr lang="en-GB"/>
          </a:p>
        </p:txBody>
      </p:sp>
      <p:pic>
        <p:nvPicPr>
          <p:cNvPr id="2" name="Picture 2">
            <a:extLst>
              <a:ext uri="{FF2B5EF4-FFF2-40B4-BE49-F238E27FC236}">
                <a16:creationId xmlns:a16="http://schemas.microsoft.com/office/drawing/2014/main" id="{7E664F10-ABF3-5A5B-09C7-DD6C31BE5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388497AB-C52E-65C7-408B-7D80B0E23E8E}"/>
              </a:ext>
            </a:extLst>
          </p:cNvPr>
          <p:cNvPicPr>
            <a:picLocks noChangeAspect="1"/>
          </p:cNvPicPr>
          <p:nvPr/>
        </p:nvPicPr>
        <p:blipFill>
          <a:blip r:embed="rId4"/>
          <a:stretch>
            <a:fillRect/>
          </a:stretch>
        </p:blipFill>
        <p:spPr>
          <a:xfrm>
            <a:off x="1193608" y="1360900"/>
            <a:ext cx="9608863" cy="4645454"/>
          </a:xfrm>
          <a:prstGeom prst="rect">
            <a:avLst/>
          </a:prstGeom>
        </p:spPr>
      </p:pic>
    </p:spTree>
    <p:extLst>
      <p:ext uri="{BB962C8B-B14F-4D97-AF65-F5344CB8AC3E}">
        <p14:creationId xmlns:p14="http://schemas.microsoft.com/office/powerpoint/2010/main" val="404396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8AE1B-184D-CFF9-849A-2F340287D86C}"/>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41A3C3C5-E133-608E-01D3-D205A727FF5E}"/>
              </a:ext>
            </a:extLst>
          </p:cNvPr>
          <p:cNvSpPr>
            <a:spLocks noGrp="1"/>
          </p:cNvSpPr>
          <p:nvPr>
            <p:ph type="sldNum" sz="quarter" idx="4"/>
          </p:nvPr>
        </p:nvSpPr>
        <p:spPr/>
        <p:txBody>
          <a:bodyPr/>
          <a:lstStyle/>
          <a:p>
            <a:fld id="{7897BDB0-C41C-D44F-A2EC-06D764F800DA}" type="slidenum">
              <a:rPr lang="en-GB" dirty="0" smtClean="0"/>
              <a:pPr/>
              <a:t>14</a:t>
            </a:fld>
            <a:endParaRPr lang="en-GB"/>
          </a:p>
        </p:txBody>
      </p:sp>
      <p:pic>
        <p:nvPicPr>
          <p:cNvPr id="2" name="Picture 2">
            <a:extLst>
              <a:ext uri="{FF2B5EF4-FFF2-40B4-BE49-F238E27FC236}">
                <a16:creationId xmlns:a16="http://schemas.microsoft.com/office/drawing/2014/main" id="{2CDB08C7-D751-B427-3057-625C1613C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A3FA63F-4309-F31E-B2E9-23C5FA0C42CB}"/>
              </a:ext>
            </a:extLst>
          </p:cNvPr>
          <p:cNvSpPr txBox="1"/>
          <p:nvPr/>
        </p:nvSpPr>
        <p:spPr>
          <a:xfrm>
            <a:off x="3460377" y="1303563"/>
            <a:ext cx="4401670" cy="523220"/>
          </a:xfrm>
          <a:prstGeom prst="rect">
            <a:avLst/>
          </a:prstGeom>
          <a:noFill/>
        </p:spPr>
        <p:txBody>
          <a:bodyPr wrap="square">
            <a:spAutoFit/>
          </a:bodyPr>
          <a:lstStyle/>
          <a:p>
            <a:r>
              <a:rPr lang="fr-FR" sz="28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L'expérience de la DRC</a:t>
            </a:r>
            <a:endParaRPr lang="fr-FR" sz="11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7" name="Image 6">
            <a:extLst>
              <a:ext uri="{FF2B5EF4-FFF2-40B4-BE49-F238E27FC236}">
                <a16:creationId xmlns:a16="http://schemas.microsoft.com/office/drawing/2014/main" id="{3F4AB5E1-3AE2-547A-9F10-E60820245484}"/>
              </a:ext>
            </a:extLst>
          </p:cNvPr>
          <p:cNvPicPr>
            <a:picLocks noChangeAspect="1"/>
          </p:cNvPicPr>
          <p:nvPr/>
        </p:nvPicPr>
        <p:blipFill>
          <a:blip r:embed="rId4"/>
          <a:srcRect l="11985" t="22371" r="61765" b="36241"/>
          <a:stretch/>
        </p:blipFill>
        <p:spPr>
          <a:xfrm>
            <a:off x="1631577" y="2037145"/>
            <a:ext cx="8437174" cy="4372206"/>
          </a:xfrm>
          <a:prstGeom prst="rect">
            <a:avLst/>
          </a:prstGeom>
        </p:spPr>
      </p:pic>
    </p:spTree>
    <p:extLst>
      <p:ext uri="{BB962C8B-B14F-4D97-AF65-F5344CB8AC3E}">
        <p14:creationId xmlns:p14="http://schemas.microsoft.com/office/powerpoint/2010/main" val="137811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C8F2D-7905-AD95-F1A4-5C44261FCED2}"/>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3F4E17E5-FD10-6C01-3445-D83AAE661FC7}"/>
              </a:ext>
            </a:extLst>
          </p:cNvPr>
          <p:cNvSpPr>
            <a:spLocks noGrp="1"/>
          </p:cNvSpPr>
          <p:nvPr>
            <p:ph type="sldNum" sz="quarter" idx="4"/>
          </p:nvPr>
        </p:nvSpPr>
        <p:spPr/>
        <p:txBody>
          <a:bodyPr/>
          <a:lstStyle/>
          <a:p>
            <a:fld id="{7897BDB0-C41C-D44F-A2EC-06D764F800DA}" type="slidenum">
              <a:rPr lang="en-GB" dirty="0" smtClean="0"/>
              <a:pPr/>
              <a:t>15</a:t>
            </a:fld>
            <a:endParaRPr lang="en-GB"/>
          </a:p>
        </p:txBody>
      </p:sp>
      <p:pic>
        <p:nvPicPr>
          <p:cNvPr id="2" name="Picture 2">
            <a:extLst>
              <a:ext uri="{FF2B5EF4-FFF2-40B4-BE49-F238E27FC236}">
                <a16:creationId xmlns:a16="http://schemas.microsoft.com/office/drawing/2014/main" id="{FD3949C2-3BAE-F88E-09AA-648994910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D83DE4F9-8F99-F318-57C9-BCC5D86A3D9D}"/>
              </a:ext>
            </a:extLst>
          </p:cNvPr>
          <p:cNvPicPr>
            <a:picLocks noChangeAspect="1"/>
          </p:cNvPicPr>
          <p:nvPr/>
        </p:nvPicPr>
        <p:blipFill>
          <a:blip r:embed="rId4"/>
          <a:srcRect l="11030" t="17672" r="60809" b="36017"/>
          <a:stretch/>
        </p:blipFill>
        <p:spPr>
          <a:xfrm>
            <a:off x="1488140" y="1479176"/>
            <a:ext cx="8824215" cy="4769224"/>
          </a:xfrm>
          <a:prstGeom prst="rect">
            <a:avLst/>
          </a:prstGeom>
        </p:spPr>
      </p:pic>
    </p:spTree>
    <p:extLst>
      <p:ext uri="{BB962C8B-B14F-4D97-AF65-F5344CB8AC3E}">
        <p14:creationId xmlns:p14="http://schemas.microsoft.com/office/powerpoint/2010/main" val="933167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D68FE-D287-BD05-8AA7-7A46605FA2A5}"/>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A43F7DA-A3D5-8A4C-8F90-9DD6ADED0112}"/>
              </a:ext>
            </a:extLst>
          </p:cNvPr>
          <p:cNvSpPr>
            <a:spLocks noGrp="1"/>
          </p:cNvSpPr>
          <p:nvPr>
            <p:ph type="sldNum" sz="quarter" idx="4"/>
          </p:nvPr>
        </p:nvSpPr>
        <p:spPr/>
        <p:txBody>
          <a:bodyPr/>
          <a:lstStyle/>
          <a:p>
            <a:fld id="{7897BDB0-C41C-D44F-A2EC-06D764F800DA}" type="slidenum">
              <a:rPr lang="en-GB" dirty="0" smtClean="0"/>
              <a:pPr/>
              <a:t>16</a:t>
            </a:fld>
            <a:endParaRPr lang="en-GB"/>
          </a:p>
        </p:txBody>
      </p:sp>
      <p:pic>
        <p:nvPicPr>
          <p:cNvPr id="2" name="Picture 2">
            <a:extLst>
              <a:ext uri="{FF2B5EF4-FFF2-40B4-BE49-F238E27FC236}">
                <a16:creationId xmlns:a16="http://schemas.microsoft.com/office/drawing/2014/main" id="{273BC895-17A6-7B53-A6DB-B650E85DF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F1382C6D-E89E-EB34-52AB-0E5B446ED6DD}"/>
              </a:ext>
            </a:extLst>
          </p:cNvPr>
          <p:cNvPicPr>
            <a:picLocks noChangeAspect="1"/>
          </p:cNvPicPr>
          <p:nvPr/>
        </p:nvPicPr>
        <p:blipFill>
          <a:blip r:embed="rId4"/>
          <a:srcRect l="11030" t="15882" r="60515" b="36465"/>
          <a:stretch/>
        </p:blipFill>
        <p:spPr>
          <a:xfrm>
            <a:off x="1550893" y="1317809"/>
            <a:ext cx="9104721" cy="5011130"/>
          </a:xfrm>
          <a:prstGeom prst="rect">
            <a:avLst/>
          </a:prstGeom>
        </p:spPr>
      </p:pic>
    </p:spTree>
    <p:extLst>
      <p:ext uri="{BB962C8B-B14F-4D97-AF65-F5344CB8AC3E}">
        <p14:creationId xmlns:p14="http://schemas.microsoft.com/office/powerpoint/2010/main" val="232582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68503-177E-54AB-0975-1CA3025A7163}"/>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38245549-35F1-9080-BF08-9956EF04F34F}"/>
              </a:ext>
            </a:extLst>
          </p:cNvPr>
          <p:cNvSpPr>
            <a:spLocks noGrp="1"/>
          </p:cNvSpPr>
          <p:nvPr>
            <p:ph type="sldNum" sz="quarter" idx="4"/>
          </p:nvPr>
        </p:nvSpPr>
        <p:spPr/>
        <p:txBody>
          <a:bodyPr/>
          <a:lstStyle/>
          <a:p>
            <a:fld id="{7897BDB0-C41C-D44F-A2EC-06D764F800DA}" type="slidenum">
              <a:rPr lang="en-GB" dirty="0" smtClean="0"/>
              <a:pPr/>
              <a:t>17</a:t>
            </a:fld>
            <a:endParaRPr lang="en-GB"/>
          </a:p>
        </p:txBody>
      </p:sp>
      <p:pic>
        <p:nvPicPr>
          <p:cNvPr id="2" name="Picture 2">
            <a:extLst>
              <a:ext uri="{FF2B5EF4-FFF2-40B4-BE49-F238E27FC236}">
                <a16:creationId xmlns:a16="http://schemas.microsoft.com/office/drawing/2014/main" id="{F9733CE0-8B2A-CFDE-BBE9-7965E48D2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B52B2B9A-795B-1F20-35F8-ECD32C54C83A}"/>
              </a:ext>
            </a:extLst>
          </p:cNvPr>
          <p:cNvPicPr>
            <a:picLocks noChangeAspect="1"/>
          </p:cNvPicPr>
          <p:nvPr/>
        </p:nvPicPr>
        <p:blipFill>
          <a:blip r:embed="rId4"/>
          <a:srcRect l="11323" t="19239" r="61178" b="36689"/>
          <a:stretch/>
        </p:blipFill>
        <p:spPr>
          <a:xfrm>
            <a:off x="1120588" y="1344705"/>
            <a:ext cx="9292532" cy="4894729"/>
          </a:xfrm>
          <a:prstGeom prst="rect">
            <a:avLst/>
          </a:prstGeom>
        </p:spPr>
      </p:pic>
    </p:spTree>
    <p:extLst>
      <p:ext uri="{BB962C8B-B14F-4D97-AF65-F5344CB8AC3E}">
        <p14:creationId xmlns:p14="http://schemas.microsoft.com/office/powerpoint/2010/main" val="1008210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91038-6F62-55A4-1F1A-091BF8281D50}"/>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33CAE87C-60D7-0466-78E3-50879E1FA189}"/>
              </a:ext>
            </a:extLst>
          </p:cNvPr>
          <p:cNvSpPr>
            <a:spLocks noGrp="1"/>
          </p:cNvSpPr>
          <p:nvPr>
            <p:ph type="sldNum" sz="quarter" idx="4"/>
          </p:nvPr>
        </p:nvSpPr>
        <p:spPr/>
        <p:txBody>
          <a:bodyPr/>
          <a:lstStyle/>
          <a:p>
            <a:fld id="{7897BDB0-C41C-D44F-A2EC-06D764F800DA}" type="slidenum">
              <a:rPr lang="en-GB" dirty="0" smtClean="0"/>
              <a:pPr/>
              <a:t>18</a:t>
            </a:fld>
            <a:endParaRPr lang="en-GB"/>
          </a:p>
        </p:txBody>
      </p:sp>
      <p:pic>
        <p:nvPicPr>
          <p:cNvPr id="2" name="Picture 2">
            <a:extLst>
              <a:ext uri="{FF2B5EF4-FFF2-40B4-BE49-F238E27FC236}">
                <a16:creationId xmlns:a16="http://schemas.microsoft.com/office/drawing/2014/main" id="{D8A948FA-5A8C-2A36-ECE1-78B4835D0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1223F3DD-35D2-8216-5174-E225B7ABAF81}"/>
              </a:ext>
            </a:extLst>
          </p:cNvPr>
          <p:cNvPicPr>
            <a:picLocks noChangeAspect="1"/>
          </p:cNvPicPr>
          <p:nvPr/>
        </p:nvPicPr>
        <p:blipFill>
          <a:blip r:embed="rId4"/>
          <a:srcRect l="10882" t="14988" r="60368" b="36241"/>
          <a:stretch/>
        </p:blipFill>
        <p:spPr>
          <a:xfrm>
            <a:off x="1604681" y="1299882"/>
            <a:ext cx="8552331" cy="4768307"/>
          </a:xfrm>
          <a:prstGeom prst="rect">
            <a:avLst/>
          </a:prstGeom>
        </p:spPr>
      </p:pic>
    </p:spTree>
    <p:extLst>
      <p:ext uri="{BB962C8B-B14F-4D97-AF65-F5344CB8AC3E}">
        <p14:creationId xmlns:p14="http://schemas.microsoft.com/office/powerpoint/2010/main" val="47176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D9948-FC0B-22D2-46BF-42AB51B21BC3}"/>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76716DA7-FB22-A335-766C-738FBD554ADD}"/>
              </a:ext>
            </a:extLst>
          </p:cNvPr>
          <p:cNvSpPr>
            <a:spLocks noGrp="1"/>
          </p:cNvSpPr>
          <p:nvPr>
            <p:ph type="sldNum" sz="quarter" idx="4"/>
          </p:nvPr>
        </p:nvSpPr>
        <p:spPr/>
        <p:txBody>
          <a:bodyPr/>
          <a:lstStyle/>
          <a:p>
            <a:fld id="{7897BDB0-C41C-D44F-A2EC-06D764F800DA}" type="slidenum">
              <a:rPr lang="en-GB" dirty="0" smtClean="0"/>
              <a:pPr/>
              <a:t>19</a:t>
            </a:fld>
            <a:endParaRPr lang="en-GB"/>
          </a:p>
        </p:txBody>
      </p:sp>
      <p:pic>
        <p:nvPicPr>
          <p:cNvPr id="2" name="Picture 2">
            <a:extLst>
              <a:ext uri="{FF2B5EF4-FFF2-40B4-BE49-F238E27FC236}">
                <a16:creationId xmlns:a16="http://schemas.microsoft.com/office/drawing/2014/main" id="{34CB98E4-33F1-FE4C-D49B-AB543F8AD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FEC63205-75D7-D185-DE38-E83948AC1612}"/>
              </a:ext>
            </a:extLst>
          </p:cNvPr>
          <p:cNvPicPr>
            <a:picLocks noChangeAspect="1"/>
          </p:cNvPicPr>
          <p:nvPr/>
        </p:nvPicPr>
        <p:blipFill>
          <a:blip r:embed="rId4"/>
          <a:srcRect l="11177" t="16554" r="60588" b="36465"/>
          <a:stretch/>
        </p:blipFill>
        <p:spPr>
          <a:xfrm>
            <a:off x="1326775" y="1159909"/>
            <a:ext cx="9206754" cy="5034948"/>
          </a:xfrm>
          <a:prstGeom prst="rect">
            <a:avLst/>
          </a:prstGeom>
        </p:spPr>
      </p:pic>
    </p:spTree>
    <p:extLst>
      <p:ext uri="{BB962C8B-B14F-4D97-AF65-F5344CB8AC3E}">
        <p14:creationId xmlns:p14="http://schemas.microsoft.com/office/powerpoint/2010/main" val="353130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4"/>
          </p:nvPr>
        </p:nvSpPr>
        <p:spPr/>
        <p:txBody>
          <a:bodyPr/>
          <a:lstStyle/>
          <a:p>
            <a:fld id="{7897BDB0-C41C-D44F-A2EC-06D764F800DA}" type="slidenum">
              <a:rPr lang="en-GB" dirty="0" smtClean="0"/>
              <a:pPr/>
              <a:t>2</a:t>
            </a:fld>
            <a:endParaRPr lang="en-GB"/>
          </a:p>
        </p:txBody>
      </p:sp>
      <p:pic>
        <p:nvPicPr>
          <p:cNvPr id="10" name="Picture Placeholder 9"/>
          <p:cNvPicPr>
            <a:picLocks noGrp="1" noChangeAspect="1"/>
          </p:cNvPicPr>
          <p:nvPr>
            <p:ph type="pic" sz="quarter" idx="20"/>
          </p:nvPr>
        </p:nvPicPr>
        <p:blipFill rotWithShape="1">
          <a:blip r:embed="rId3"/>
          <a:srcRect l="44383" r="4669"/>
          <a:stretch/>
        </p:blipFill>
        <p:spPr>
          <a:xfrm>
            <a:off x="7967662" y="1412875"/>
            <a:ext cx="3753831" cy="4895850"/>
          </a:xfrm>
        </p:spPr>
      </p:pic>
      <p:pic>
        <p:nvPicPr>
          <p:cNvPr id="2" name="Picture 2">
            <a:extLst>
              <a:ext uri="{FF2B5EF4-FFF2-40B4-BE49-F238E27FC236}">
                <a16:creationId xmlns:a16="http://schemas.microsoft.com/office/drawing/2014/main" id="{4E94EE1C-2281-68FF-FB32-DE9742976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717C017-6B76-045B-53DB-74F02680758B}"/>
              </a:ext>
            </a:extLst>
          </p:cNvPr>
          <p:cNvSpPr txBox="1"/>
          <p:nvPr/>
        </p:nvSpPr>
        <p:spPr>
          <a:xfrm>
            <a:off x="959218" y="1715242"/>
            <a:ext cx="5898776" cy="4524315"/>
          </a:xfrm>
          <a:prstGeom prst="rect">
            <a:avLst/>
          </a:prstGeom>
          <a:noFill/>
        </p:spPr>
        <p:txBody>
          <a:bodyPr wrap="square">
            <a:spAutoFit/>
          </a:bodyPr>
          <a:lstStyle/>
          <a:p>
            <a:r>
              <a:rPr lang="fr-FR" sz="1200" b="1" kern="100" dirty="0">
                <a:latin typeface="Noto Sans" panose="020B0502040504020204" pitchFamily="34" charset="0"/>
                <a:ea typeface="Noto Sans" panose="020B0502040504020204" pitchFamily="34" charset="0"/>
                <a:cs typeface="Noto Sans" panose="020B0502040504020204" pitchFamily="34" charset="0"/>
              </a:rPr>
              <a:t>Introduction du contexte</a:t>
            </a:r>
          </a:p>
          <a:p>
            <a:r>
              <a:rPr lang="fr-FR" sz="1200" kern="100" dirty="0">
                <a:solidFill>
                  <a:srgbClr val="0070C0"/>
                </a:solidFill>
                <a:latin typeface="Noto Sans" panose="020B0502040504020204" pitchFamily="34" charset="0"/>
                <a:ea typeface="Noto Sans" panose="020B0502040504020204" pitchFamily="34" charset="0"/>
                <a:cs typeface="Noto Sans" panose="020B0502040504020204" pitchFamily="34" charset="0"/>
              </a:rPr>
              <a:t>Speaker : Mass</a:t>
            </a:r>
          </a:p>
          <a:p>
            <a:endParaRPr lang="fr-FR" sz="1200" b="1" kern="100" dirty="0">
              <a:latin typeface="Noto Sans" panose="020B0502040504020204" pitchFamily="34" charset="0"/>
              <a:ea typeface="Noto Sans" panose="020B0502040504020204" pitchFamily="34" charset="0"/>
              <a:cs typeface="Noto Sans" panose="020B0502040504020204" pitchFamily="34" charset="0"/>
            </a:endParaRPr>
          </a:p>
          <a:p>
            <a:r>
              <a:rPr lang="fr-FR" sz="1200" b="1" kern="100" dirty="0">
                <a:latin typeface="Noto Sans" panose="020B0502040504020204" pitchFamily="34" charset="0"/>
                <a:ea typeface="Noto Sans" panose="020B0502040504020204" pitchFamily="34" charset="0"/>
                <a:cs typeface="Noto Sans" panose="020B0502040504020204" pitchFamily="34" charset="0"/>
              </a:rPr>
              <a:t>Thème1 : Localisation de l’aide humanitaire dans un contexte de crises prolongées. </a:t>
            </a:r>
          </a:p>
          <a:p>
            <a:r>
              <a:rPr lang="fr-FR" sz="1200" kern="100" dirty="0">
                <a:solidFill>
                  <a:srgbClr val="0070C0"/>
                </a:solidFill>
                <a:latin typeface="Noto Sans" panose="020B0502040504020204" pitchFamily="34" charset="0"/>
                <a:ea typeface="Noto Sans" panose="020B0502040504020204" pitchFamily="34" charset="0"/>
                <a:cs typeface="Noto Sans" panose="020B0502040504020204" pitchFamily="34" charset="0"/>
              </a:rPr>
              <a:t>Speaker : Mamadou Diop</a:t>
            </a:r>
          </a:p>
          <a:p>
            <a:endParaRPr lang="en-US" sz="1200" kern="100" dirty="0">
              <a:latin typeface="Noto Sans" panose="020B0502040504020204" pitchFamily="34" charset="0"/>
              <a:ea typeface="Noto Sans" panose="020B0502040504020204" pitchFamily="34" charset="0"/>
              <a:cs typeface="Noto Sans" panose="020B0502040504020204" pitchFamily="34" charset="0"/>
            </a:endParaRPr>
          </a:p>
          <a:p>
            <a:r>
              <a:rPr lang="fr-FR" sz="1200" b="1" kern="100" dirty="0">
                <a:latin typeface="Noto Sans" panose="020B0502040504020204" pitchFamily="34" charset="0"/>
                <a:ea typeface="Noto Sans" panose="020B0502040504020204" pitchFamily="34" charset="0"/>
                <a:cs typeface="Noto Sans" panose="020B0502040504020204" pitchFamily="34" charset="0"/>
              </a:rPr>
              <a:t>Thème2: Leadership local dans la gestion des crises humanitaires.  </a:t>
            </a:r>
          </a:p>
          <a:p>
            <a:r>
              <a:rPr lang="fr-FR" sz="1200" kern="100" dirty="0">
                <a:solidFill>
                  <a:srgbClr val="0070C0"/>
                </a:solidFill>
                <a:latin typeface="Noto Sans" panose="020B0502040504020204" pitchFamily="34" charset="0"/>
                <a:ea typeface="Noto Sans" panose="020B0502040504020204" pitchFamily="34" charset="0"/>
                <a:cs typeface="Noto Sans" panose="020B0502040504020204" pitchFamily="34" charset="0"/>
              </a:rPr>
              <a:t>Speaker :</a:t>
            </a:r>
            <a:r>
              <a:rPr lang="fr-FR" sz="1200" b="1" kern="100" dirty="0">
                <a:solidFill>
                  <a:srgbClr val="0070C0"/>
                </a:solidFill>
                <a:latin typeface="Noto Sans" panose="020B0502040504020204" pitchFamily="34" charset="0"/>
                <a:ea typeface="Noto Sans" panose="020B0502040504020204" pitchFamily="34" charset="0"/>
                <a:cs typeface="Noto Sans" panose="020B0502040504020204" pitchFamily="34" charset="0"/>
              </a:rPr>
              <a:t> </a:t>
            </a:r>
            <a:r>
              <a:rPr lang="fr-FR" sz="1200" kern="100" dirty="0">
                <a:solidFill>
                  <a:srgbClr val="0070C0"/>
                </a:solidFill>
                <a:latin typeface="Noto Sans" panose="020B0502040504020204" pitchFamily="34" charset="0"/>
                <a:ea typeface="Noto Sans" panose="020B0502040504020204" pitchFamily="34" charset="0"/>
                <a:cs typeface="Noto Sans" panose="020B0502040504020204" pitchFamily="34" charset="0"/>
              </a:rPr>
              <a:t>Mercy </a:t>
            </a:r>
            <a:r>
              <a:rPr lang="fr-FR" sz="1200" kern="100" dirty="0" err="1">
                <a:solidFill>
                  <a:srgbClr val="0070C0"/>
                </a:solidFill>
                <a:latin typeface="Noto Sans" panose="020B0502040504020204" pitchFamily="34" charset="0"/>
                <a:ea typeface="Noto Sans" panose="020B0502040504020204" pitchFamily="34" charset="0"/>
                <a:cs typeface="Noto Sans" panose="020B0502040504020204" pitchFamily="34" charset="0"/>
              </a:rPr>
              <a:t>Manyala</a:t>
            </a:r>
            <a:endParaRPr lang="fr-FR" sz="1200" kern="100" dirty="0">
              <a:solidFill>
                <a:srgbClr val="0070C0"/>
              </a:solidFill>
              <a:latin typeface="Noto Sans" panose="020B0502040504020204" pitchFamily="34" charset="0"/>
              <a:ea typeface="Noto Sans" panose="020B0502040504020204" pitchFamily="34" charset="0"/>
              <a:cs typeface="Noto Sans" panose="020B0502040504020204" pitchFamily="34" charset="0"/>
            </a:endParaRPr>
          </a:p>
          <a:p>
            <a:endParaRPr lang="en-US" sz="1200" kern="100" dirty="0">
              <a:latin typeface="Noto Sans" panose="020B0502040504020204" pitchFamily="34" charset="0"/>
              <a:ea typeface="Noto Sans" panose="020B0502040504020204" pitchFamily="34" charset="0"/>
              <a:cs typeface="Noto Sans" panose="020B0502040504020204" pitchFamily="34" charset="0"/>
            </a:endParaRPr>
          </a:p>
          <a:p>
            <a:r>
              <a:rPr lang="fr-FR" sz="1200" b="1" kern="100" dirty="0">
                <a:latin typeface="Noto Sans" panose="020B0502040504020204" pitchFamily="34" charset="0"/>
                <a:ea typeface="Noto Sans" panose="020B0502040504020204" pitchFamily="34" charset="0"/>
                <a:cs typeface="Noto Sans" panose="020B0502040504020204" pitchFamily="34" charset="0"/>
              </a:rPr>
              <a:t>Thème3: Identifier les défis et les opportunités liés à l’intégration des approches de leadership local dans les interventions humanitaires et la mobilisation de financements locaux.</a:t>
            </a:r>
          </a:p>
          <a:p>
            <a:r>
              <a:rPr lang="fr-FR" sz="1200" kern="100" dirty="0">
                <a:solidFill>
                  <a:srgbClr val="0070C0"/>
                </a:solidFill>
                <a:latin typeface="Noto Sans" panose="020B0502040504020204" pitchFamily="34" charset="0"/>
                <a:ea typeface="Noto Sans" panose="020B0502040504020204" pitchFamily="34" charset="0"/>
                <a:cs typeface="Noto Sans" panose="020B0502040504020204" pitchFamily="34" charset="0"/>
              </a:rPr>
              <a:t>Speaker : Dr. De-Joseph </a:t>
            </a:r>
          </a:p>
          <a:p>
            <a:endParaRPr lang="fr-FR" sz="1200" b="1" kern="100" dirty="0">
              <a:solidFill>
                <a:srgbClr val="0070C0"/>
              </a:solidFill>
              <a:latin typeface="Noto Sans" panose="020B0502040504020204" pitchFamily="34" charset="0"/>
              <a:ea typeface="Noto Sans" panose="020B0502040504020204" pitchFamily="34" charset="0"/>
              <a:cs typeface="Noto Sans" panose="020B0502040504020204" pitchFamily="34" charset="0"/>
            </a:endParaRPr>
          </a:p>
          <a:p>
            <a:r>
              <a:rPr lang="fr-FR" sz="1200" b="1" kern="100" dirty="0">
                <a:latin typeface="Noto Sans" panose="020B0502040504020204" pitchFamily="34" charset="0"/>
                <a:ea typeface="Noto Sans" panose="020B0502040504020204" pitchFamily="34" charset="0"/>
                <a:cs typeface="Noto Sans" panose="020B0502040504020204" pitchFamily="34" charset="0"/>
              </a:rPr>
              <a:t>Thème4: Discuter des mécanismes de leadership locaux/autochtones en matière de la gestion de crise. </a:t>
            </a:r>
          </a:p>
          <a:p>
            <a:r>
              <a:rPr lang="fr-FR" sz="1200" kern="100" dirty="0">
                <a:solidFill>
                  <a:srgbClr val="0070C0"/>
                </a:solidFill>
                <a:latin typeface="Noto Sans" panose="020B0502040504020204" pitchFamily="34" charset="0"/>
                <a:ea typeface="Noto Sans" panose="020B0502040504020204" pitchFamily="34" charset="0"/>
                <a:cs typeface="Noto Sans" panose="020B0502040504020204" pitchFamily="34" charset="0"/>
              </a:rPr>
              <a:t>Speaker : Dr. De-Joseph</a:t>
            </a:r>
          </a:p>
          <a:p>
            <a:endParaRPr lang="en-US" sz="1200" kern="100" dirty="0">
              <a:latin typeface="Noto Sans" panose="020B0502040504020204" pitchFamily="34" charset="0"/>
              <a:ea typeface="Noto Sans" panose="020B0502040504020204" pitchFamily="34" charset="0"/>
              <a:cs typeface="Noto Sans" panose="020B0502040504020204" pitchFamily="34" charset="0"/>
            </a:endParaRPr>
          </a:p>
          <a:p>
            <a:r>
              <a:rPr lang="fr-FR" sz="1200" b="1" kern="100" dirty="0">
                <a:latin typeface="Noto Sans" panose="020B0502040504020204" pitchFamily="34" charset="0"/>
                <a:ea typeface="Noto Sans" panose="020B0502040504020204" pitchFamily="34" charset="0"/>
                <a:cs typeface="Noto Sans" panose="020B0502040504020204" pitchFamily="34" charset="0"/>
              </a:rPr>
              <a:t>Thème5: Partager des expériences de bonnes pratiques de leadership. </a:t>
            </a:r>
          </a:p>
          <a:p>
            <a:r>
              <a:rPr lang="fr-FR" sz="1200" kern="100" dirty="0">
                <a:solidFill>
                  <a:srgbClr val="0070C0"/>
                </a:solidFill>
                <a:latin typeface="Noto Sans" panose="020B0502040504020204" pitchFamily="34" charset="0"/>
                <a:ea typeface="Noto Sans" panose="020B0502040504020204" pitchFamily="34" charset="0"/>
                <a:cs typeface="Noto Sans" panose="020B0502040504020204" pitchFamily="34" charset="0"/>
              </a:rPr>
              <a:t>Speaker : Dr. Vicar</a:t>
            </a:r>
          </a:p>
          <a:p>
            <a:endParaRPr lang="en-US" sz="1200" kern="100" dirty="0">
              <a:latin typeface="Noto Sans" panose="020B0502040504020204" pitchFamily="34" charset="0"/>
              <a:ea typeface="Noto Sans" panose="020B0502040504020204" pitchFamily="34" charset="0"/>
              <a:cs typeface="Noto Sans" panose="020B0502040504020204" pitchFamily="34" charset="0"/>
            </a:endParaRPr>
          </a:p>
          <a:p>
            <a:r>
              <a:rPr lang="fr-FR" sz="1200" b="1" kern="100" dirty="0">
                <a:latin typeface="Noto Sans" panose="020B0502040504020204" pitchFamily="34" charset="0"/>
                <a:ea typeface="Noto Sans" panose="020B0502040504020204" pitchFamily="34" charset="0"/>
                <a:cs typeface="Noto Sans" panose="020B0502040504020204" pitchFamily="34" charset="0"/>
              </a:rPr>
              <a:t>Synthèses des discussions.</a:t>
            </a:r>
            <a:endParaRPr lang="en-US" sz="1200" b="1" i="1" kern="100"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a:p>
            <a:r>
              <a:rPr lang="fr-FR" sz="1200" kern="100" dirty="0">
                <a:solidFill>
                  <a:srgbClr val="0070C0"/>
                </a:solidFill>
                <a:latin typeface="Noto Sans" panose="020B0502040504020204" pitchFamily="34" charset="0"/>
                <a:ea typeface="Noto Sans" panose="020B0502040504020204" pitchFamily="34" charset="0"/>
                <a:cs typeface="Noto Sans" panose="020B0502040504020204" pitchFamily="34" charset="0"/>
              </a:rPr>
              <a:t>Speaker : Mass</a:t>
            </a:r>
            <a:endParaRPr lang="en-US" sz="1200" kern="100" dirty="0">
              <a:latin typeface="Noto Sans" panose="020B0502040504020204" pitchFamily="34" charset="0"/>
              <a:ea typeface="Noto Sans" panose="020B0502040504020204" pitchFamily="34" charset="0"/>
              <a:cs typeface="Noto Sans" panose="020B0502040504020204" pitchFamily="34" charset="0"/>
            </a:endParaRPr>
          </a:p>
        </p:txBody>
      </p:sp>
      <p:sp>
        <p:nvSpPr>
          <p:cNvPr id="8" name="ZoneTexte 7">
            <a:extLst>
              <a:ext uri="{FF2B5EF4-FFF2-40B4-BE49-F238E27FC236}">
                <a16:creationId xmlns:a16="http://schemas.microsoft.com/office/drawing/2014/main" id="{5FEBE538-7C67-89EE-17FD-770800DD44FF}"/>
              </a:ext>
            </a:extLst>
          </p:cNvPr>
          <p:cNvSpPr txBox="1"/>
          <p:nvPr/>
        </p:nvSpPr>
        <p:spPr>
          <a:xfrm>
            <a:off x="959218" y="1120584"/>
            <a:ext cx="4303059" cy="369332"/>
          </a:xfrm>
          <a:prstGeom prst="rect">
            <a:avLst/>
          </a:prstGeom>
          <a:solidFill>
            <a:schemeClr val="tx2">
              <a:lumMod val="20000"/>
              <a:lumOff val="80000"/>
            </a:schemeClr>
          </a:solidFill>
        </p:spPr>
        <p:txBody>
          <a:bodyPr wrap="square" rtlCol="0">
            <a:spAutoFit/>
          </a:bodyPr>
          <a:lstStyle/>
          <a:p>
            <a:r>
              <a:rPr lang="fr-FR" b="1" dirty="0"/>
              <a:t>Au programme des débats</a:t>
            </a:r>
          </a:p>
        </p:txBody>
      </p:sp>
    </p:spTree>
    <p:extLst>
      <p:ext uri="{BB962C8B-B14F-4D97-AF65-F5344CB8AC3E}">
        <p14:creationId xmlns:p14="http://schemas.microsoft.com/office/powerpoint/2010/main" val="1607675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9EFD9-CBC4-EE9E-4691-A0591208E6D2}"/>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66157A3E-88D7-B548-25E3-B8B68E054A1B}"/>
              </a:ext>
            </a:extLst>
          </p:cNvPr>
          <p:cNvSpPr>
            <a:spLocks noGrp="1"/>
          </p:cNvSpPr>
          <p:nvPr>
            <p:ph type="sldNum" sz="quarter" idx="4"/>
          </p:nvPr>
        </p:nvSpPr>
        <p:spPr/>
        <p:txBody>
          <a:bodyPr/>
          <a:lstStyle/>
          <a:p>
            <a:fld id="{7897BDB0-C41C-D44F-A2EC-06D764F800DA}" type="slidenum">
              <a:rPr lang="en-GB" dirty="0" smtClean="0"/>
              <a:pPr/>
              <a:t>20</a:t>
            </a:fld>
            <a:endParaRPr lang="en-GB"/>
          </a:p>
        </p:txBody>
      </p:sp>
      <p:pic>
        <p:nvPicPr>
          <p:cNvPr id="2" name="Picture 2">
            <a:extLst>
              <a:ext uri="{FF2B5EF4-FFF2-40B4-BE49-F238E27FC236}">
                <a16:creationId xmlns:a16="http://schemas.microsoft.com/office/drawing/2014/main" id="{2B2FAB13-93E2-8265-2E3C-B2B46B64F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96D8693-6DF4-0756-BFEB-DF899E9F9FE1}"/>
              </a:ext>
            </a:extLst>
          </p:cNvPr>
          <p:cNvSpPr txBox="1"/>
          <p:nvPr/>
        </p:nvSpPr>
        <p:spPr>
          <a:xfrm>
            <a:off x="1555377" y="1159909"/>
            <a:ext cx="8866094" cy="5285229"/>
          </a:xfrm>
          <a:prstGeom prst="rect">
            <a:avLst/>
          </a:prstGeom>
          <a:noFill/>
        </p:spPr>
        <p:txBody>
          <a:bodyPr wrap="square">
            <a:spAutoFit/>
          </a:bodyPr>
          <a:lstStyle/>
          <a:p>
            <a:r>
              <a:rPr lang="fr-FR" sz="2800" b="1"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Recommendations</a:t>
            </a:r>
            <a:endParaRPr lang="fr-FR" sz="28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ct val="150000"/>
              </a:lnSpc>
              <a:buFont typeface="Arial" panose="020B0604020202020204" pitchFamily="34" charset="2"/>
              <a:buChar char="•"/>
            </a:pPr>
            <a:r>
              <a:rPr lang="fr-FR" sz="16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Les efforts de renforcement de capacite devraient se baser sur les priorités et besoins des acteurs locaux. </a:t>
            </a:r>
          </a:p>
          <a:p>
            <a:pPr marL="285750" indent="-285750">
              <a:lnSpc>
                <a:spcPct val="150000"/>
              </a:lnSpc>
              <a:buFont typeface="Arial" panose="020B0604020202020204" pitchFamily="34" charset="2"/>
              <a:buChar char="•"/>
            </a:pPr>
            <a:r>
              <a:rPr lang="fr-FR" sz="16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Favoriser une meilleure implication, responsabilisation, accompagnement des organisations nationales et locales a tous les niveaux de coordination humanitaire des différents Clusters et Groupe de travail, en tant que </a:t>
            </a:r>
            <a:r>
              <a:rPr lang="fr-FR" sz="1600" b="0"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co</a:t>
            </a:r>
            <a:r>
              <a:rPr lang="fr-FR" sz="16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-facilitateur ou </a:t>
            </a:r>
            <a:r>
              <a:rPr lang="fr-FR" sz="1600" b="0"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co</a:t>
            </a:r>
            <a:r>
              <a:rPr lang="fr-FR" sz="16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lead) ; a deux volets : pour les partenaires, et entre les ONGN eux même.</a:t>
            </a:r>
          </a:p>
          <a:p>
            <a:pPr marL="285750" indent="-285750">
              <a:lnSpc>
                <a:spcPct val="150000"/>
              </a:lnSpc>
              <a:buFont typeface="Arial" panose="020B0604020202020204" pitchFamily="34" charset="2"/>
              <a:buChar char="•"/>
            </a:pPr>
            <a:r>
              <a:rPr lang="fr-FR" sz="16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Encourager, Reconnaitre et Valoriser la qualité du travail des acteurs locaux, des communautés et l'expertise locale.</a:t>
            </a:r>
          </a:p>
          <a:p>
            <a:pPr marL="285750" indent="-285750">
              <a:lnSpc>
                <a:spcPct val="150000"/>
              </a:lnSpc>
              <a:buFont typeface="Arial" panose="020B0604020202020204" pitchFamily="34" charset="2"/>
              <a:buChar char="•"/>
            </a:pPr>
            <a:r>
              <a:rPr lang="fr-FR" sz="16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Les ONGN et les réseaux doivent tenir compte de la responsabilité partagée et assumer leur </a:t>
            </a:r>
            <a:r>
              <a:rPr lang="fr-FR" sz="1600" b="1"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role</a:t>
            </a:r>
            <a:r>
              <a:rPr lang="fr-FR" sz="16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en tant que premier acteur pour améliorer la qualité de leur représentation au sein des cadres de concertations existants : Proactivité, améliorer le niveau de la représentation, la régularité , l’appropriation et concrètement : définir un cahier des charges pour les </a:t>
            </a:r>
            <a:r>
              <a:rPr lang="fr-FR" sz="1600" b="1"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roles</a:t>
            </a:r>
            <a:r>
              <a:rPr lang="fr-FR" sz="16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de représentants.</a:t>
            </a:r>
            <a:endParaRPr lang="fr-FR" sz="16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410355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4DE6-BE24-BBC8-605D-0F47FB2B2924}"/>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E2F0FA47-5623-4970-6933-99B6B1C81B6F}"/>
              </a:ext>
            </a:extLst>
          </p:cNvPr>
          <p:cNvSpPr>
            <a:spLocks noGrp="1"/>
          </p:cNvSpPr>
          <p:nvPr>
            <p:ph type="sldNum" sz="quarter" idx="4"/>
          </p:nvPr>
        </p:nvSpPr>
        <p:spPr/>
        <p:txBody>
          <a:bodyPr/>
          <a:lstStyle/>
          <a:p>
            <a:fld id="{7897BDB0-C41C-D44F-A2EC-06D764F800DA}" type="slidenum">
              <a:rPr lang="en-GB" dirty="0" smtClean="0"/>
              <a:pPr/>
              <a:t>21</a:t>
            </a:fld>
            <a:endParaRPr lang="en-GB"/>
          </a:p>
        </p:txBody>
      </p:sp>
      <p:pic>
        <p:nvPicPr>
          <p:cNvPr id="2" name="Picture 2">
            <a:extLst>
              <a:ext uri="{FF2B5EF4-FFF2-40B4-BE49-F238E27FC236}">
                <a16:creationId xmlns:a16="http://schemas.microsoft.com/office/drawing/2014/main" id="{215A68A2-93E2-E7C1-D2CE-BEE255090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42F093B-D70B-36A5-F05E-50825715966E}"/>
              </a:ext>
            </a:extLst>
          </p:cNvPr>
          <p:cNvSpPr txBox="1"/>
          <p:nvPr/>
        </p:nvSpPr>
        <p:spPr>
          <a:xfrm>
            <a:off x="1066801" y="2317848"/>
            <a:ext cx="9251576" cy="1200329"/>
          </a:xfrm>
          <a:prstGeom prst="rect">
            <a:avLst/>
          </a:prstGeom>
          <a:noFill/>
        </p:spPr>
        <p:txBody>
          <a:bodyPr wrap="square">
            <a:spAutoFit/>
          </a:bodyPr>
          <a:lstStyle/>
          <a:p>
            <a:pPr algn="ctr"/>
            <a:r>
              <a:rPr lang="fr-FR" sz="2400" b="1" dirty="0"/>
              <a:t>Les défis et les opportunités liés à l’intégration des approches de leadership local dans les interventions humanitaires et </a:t>
            </a:r>
            <a:br>
              <a:rPr lang="fr-FR" sz="2400" b="1" dirty="0"/>
            </a:br>
            <a:r>
              <a:rPr lang="fr-FR" sz="2400" b="1" dirty="0"/>
              <a:t>la mobilisation de financements locaux</a:t>
            </a:r>
          </a:p>
        </p:txBody>
      </p:sp>
      <p:sp>
        <p:nvSpPr>
          <p:cNvPr id="8" name="ZoneTexte 7">
            <a:extLst>
              <a:ext uri="{FF2B5EF4-FFF2-40B4-BE49-F238E27FC236}">
                <a16:creationId xmlns:a16="http://schemas.microsoft.com/office/drawing/2014/main" id="{48291D6C-F5FC-5174-7414-05242B554F13}"/>
              </a:ext>
            </a:extLst>
          </p:cNvPr>
          <p:cNvSpPr txBox="1"/>
          <p:nvPr/>
        </p:nvSpPr>
        <p:spPr>
          <a:xfrm>
            <a:off x="3623153" y="3859309"/>
            <a:ext cx="3489508" cy="646331"/>
          </a:xfrm>
          <a:prstGeom prst="rect">
            <a:avLst/>
          </a:prstGeom>
          <a:noFill/>
        </p:spPr>
        <p:txBody>
          <a:bodyPr wrap="square" rtlCol="0">
            <a:spAutoFit/>
          </a:bodyPr>
          <a:lstStyle/>
          <a:p>
            <a:pPr algn="ctr"/>
            <a:r>
              <a:rPr lang="fr-FR" sz="1200" b="1" dirty="0">
                <a:solidFill>
                  <a:srgbClr val="0033CC"/>
                </a:solidFill>
                <a:latin typeface="Lato Black" panose="020F0A02020204030203" pitchFamily="34" charset="0"/>
                <a:ea typeface="Lato Black" panose="020F0502020204030203" pitchFamily="34" charset="0"/>
                <a:cs typeface="Lato Black" panose="020F0502020204030203" pitchFamily="34" charset="0"/>
              </a:rPr>
              <a:t>Par </a:t>
            </a:r>
          </a:p>
          <a:p>
            <a:pPr algn="ctr"/>
            <a:r>
              <a:rPr lang="fr-FR" sz="1200" b="1" dirty="0">
                <a:solidFill>
                  <a:srgbClr val="0033CC"/>
                </a:solidFill>
                <a:latin typeface="Lato Black" panose="020F0A02020204030203" pitchFamily="34" charset="0"/>
                <a:ea typeface="Lato Black" panose="020F0502020204030203" pitchFamily="34" charset="0"/>
                <a:cs typeface="Lato Black" panose="020F0502020204030203" pitchFamily="34" charset="0"/>
              </a:rPr>
              <a:t>Dr. De-Joseph Kakisingi</a:t>
            </a:r>
          </a:p>
          <a:p>
            <a:pPr algn="ctr"/>
            <a:r>
              <a:rPr lang="fr-FR" sz="1200" b="1" dirty="0">
                <a:solidFill>
                  <a:srgbClr val="0033CC"/>
                </a:solidFill>
                <a:latin typeface="Lato Black" panose="020F0A02020204030203" pitchFamily="34" charset="0"/>
                <a:ea typeface="Lato Black" panose="020F0502020204030203" pitchFamily="34" charset="0"/>
                <a:cs typeface="Lato Black" panose="020F0502020204030203" pitchFamily="34" charset="0"/>
              </a:rPr>
              <a:t>Président de la CONAFOHD</a:t>
            </a:r>
          </a:p>
        </p:txBody>
      </p:sp>
    </p:spTree>
    <p:extLst>
      <p:ext uri="{BB962C8B-B14F-4D97-AF65-F5344CB8AC3E}">
        <p14:creationId xmlns:p14="http://schemas.microsoft.com/office/powerpoint/2010/main" val="2401353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9381E-9BA0-8ED0-4D5A-02852EF75D25}"/>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250DDC6-AA89-6BEE-FAD1-4FC61E9FA063}"/>
              </a:ext>
            </a:extLst>
          </p:cNvPr>
          <p:cNvSpPr>
            <a:spLocks noGrp="1"/>
          </p:cNvSpPr>
          <p:nvPr>
            <p:ph type="sldNum" sz="quarter" idx="4"/>
          </p:nvPr>
        </p:nvSpPr>
        <p:spPr/>
        <p:txBody>
          <a:bodyPr/>
          <a:lstStyle/>
          <a:p>
            <a:fld id="{7897BDB0-C41C-D44F-A2EC-06D764F800DA}" type="slidenum">
              <a:rPr lang="en-GB" dirty="0" smtClean="0"/>
              <a:pPr/>
              <a:t>22</a:t>
            </a:fld>
            <a:endParaRPr lang="en-GB"/>
          </a:p>
        </p:txBody>
      </p:sp>
      <p:pic>
        <p:nvPicPr>
          <p:cNvPr id="2" name="Picture 2">
            <a:extLst>
              <a:ext uri="{FF2B5EF4-FFF2-40B4-BE49-F238E27FC236}">
                <a16:creationId xmlns:a16="http://schemas.microsoft.com/office/drawing/2014/main" id="{3200B0A8-D285-5731-8CDC-25379E82D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F4CB0F08-265F-7F4B-E1BC-FF1B7A138CF6}"/>
              </a:ext>
            </a:extLst>
          </p:cNvPr>
          <p:cNvSpPr txBox="1">
            <a:spLocks/>
          </p:cNvSpPr>
          <p:nvPr/>
        </p:nvSpPr>
        <p:spPr>
          <a:xfrm>
            <a:off x="1958788" y="1524446"/>
            <a:ext cx="3455894" cy="851202"/>
          </a:xfrm>
          <a:prstGeom prst="rect">
            <a:avLst/>
          </a:prstGeom>
        </p:spPr>
        <p:txBody>
          <a:bodyPr>
            <a:normAutofit/>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GB" sz="3600" dirty="0"/>
              <a:t>Les </a:t>
            </a:r>
            <a:r>
              <a:rPr lang="en-GB" sz="3600" dirty="0" err="1"/>
              <a:t>défis</a:t>
            </a:r>
            <a:r>
              <a:rPr lang="en-GB" sz="3600" dirty="0"/>
              <a:t> </a:t>
            </a:r>
          </a:p>
        </p:txBody>
      </p:sp>
      <p:sp>
        <p:nvSpPr>
          <p:cNvPr id="5" name="Espace réservé du contenu 2">
            <a:extLst>
              <a:ext uri="{FF2B5EF4-FFF2-40B4-BE49-F238E27FC236}">
                <a16:creationId xmlns:a16="http://schemas.microsoft.com/office/drawing/2014/main" id="{E35CC3F6-461D-4D47-8451-751D370416EB}"/>
              </a:ext>
            </a:extLst>
          </p:cNvPr>
          <p:cNvSpPr txBox="1">
            <a:spLocks/>
          </p:cNvSpPr>
          <p:nvPr/>
        </p:nvSpPr>
        <p:spPr>
          <a:xfrm>
            <a:off x="1958788" y="2500852"/>
            <a:ext cx="8727141" cy="3353102"/>
          </a:xfrm>
          <a:prstGeom prst="rect">
            <a:avLst/>
          </a:prstGeom>
        </p:spPr>
        <p:txBody>
          <a:bodyPr>
            <a:normAutofit/>
          </a:bodyPr>
          <a:lst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Vaincre les préjugés: capacités!</a:t>
            </a:r>
          </a:p>
          <a:p>
            <a:r>
              <a:rPr lang="fr-FR" sz="1800" dirty="0"/>
              <a:t>Réduire l’espace: </a:t>
            </a:r>
            <a:r>
              <a:rPr lang="fr-FR" sz="1200" dirty="0"/>
              <a:t>RDC dimension continentale</a:t>
            </a:r>
          </a:p>
          <a:p>
            <a:r>
              <a:rPr lang="fr-FR" sz="1800" dirty="0"/>
              <a:t>Se coordonner : </a:t>
            </a:r>
            <a:r>
              <a:rPr lang="fr-FR" sz="1400" dirty="0"/>
              <a:t>RDC  + 5000 OSC : ONG-OBC</a:t>
            </a:r>
          </a:p>
          <a:p>
            <a:r>
              <a:rPr lang="fr-FR" sz="1800" dirty="0"/>
              <a:t>Se créer une place dans le système </a:t>
            </a:r>
          </a:p>
          <a:p>
            <a:r>
              <a:rPr lang="fr-FR" sz="1800" dirty="0"/>
              <a:t>Se faire accepter comme pair et participer à la prise de décision</a:t>
            </a:r>
          </a:p>
          <a:p>
            <a:r>
              <a:rPr lang="fr-FR" sz="1800" dirty="0"/>
              <a:t>Accéder à la position du leader</a:t>
            </a:r>
          </a:p>
          <a:p>
            <a:endParaRPr lang="en-GB" sz="1100" dirty="0"/>
          </a:p>
        </p:txBody>
      </p:sp>
    </p:spTree>
    <p:extLst>
      <p:ext uri="{BB962C8B-B14F-4D97-AF65-F5344CB8AC3E}">
        <p14:creationId xmlns:p14="http://schemas.microsoft.com/office/powerpoint/2010/main" val="118411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B7113-FCE0-C227-0260-4B7EC9CF84C6}"/>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BB158862-8452-B716-51AA-2F9C345E6DC7}"/>
              </a:ext>
            </a:extLst>
          </p:cNvPr>
          <p:cNvSpPr>
            <a:spLocks noGrp="1"/>
          </p:cNvSpPr>
          <p:nvPr>
            <p:ph type="sldNum" sz="quarter" idx="4"/>
          </p:nvPr>
        </p:nvSpPr>
        <p:spPr/>
        <p:txBody>
          <a:bodyPr/>
          <a:lstStyle/>
          <a:p>
            <a:fld id="{7897BDB0-C41C-D44F-A2EC-06D764F800DA}" type="slidenum">
              <a:rPr lang="en-GB" dirty="0" smtClean="0"/>
              <a:pPr/>
              <a:t>23</a:t>
            </a:fld>
            <a:endParaRPr lang="en-GB"/>
          </a:p>
        </p:txBody>
      </p:sp>
      <p:pic>
        <p:nvPicPr>
          <p:cNvPr id="2" name="Picture 2">
            <a:extLst>
              <a:ext uri="{FF2B5EF4-FFF2-40B4-BE49-F238E27FC236}">
                <a16:creationId xmlns:a16="http://schemas.microsoft.com/office/drawing/2014/main" id="{A44054A6-841D-937B-3117-7F4F54666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0008ACC0-0293-93D5-D9A2-7A69DFFF182E}"/>
              </a:ext>
            </a:extLst>
          </p:cNvPr>
          <p:cNvSpPr txBox="1">
            <a:spLocks/>
          </p:cNvSpPr>
          <p:nvPr/>
        </p:nvSpPr>
        <p:spPr>
          <a:xfrm>
            <a:off x="950258" y="1266817"/>
            <a:ext cx="10515600" cy="1164393"/>
          </a:xfrm>
          <a:prstGeom prst="rect">
            <a:avLst/>
          </a:prstGeom>
        </p:spPr>
        <p:txBody>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fr-FR" sz="2800" dirty="0">
                <a:effectLst>
                  <a:outerShdw blurRad="38100" dist="38100" dir="2700000" algn="tl">
                    <a:srgbClr val="000000">
                      <a:alpha val="43137"/>
                    </a:srgbClr>
                  </a:outerShdw>
                </a:effectLst>
              </a:rPr>
              <a:t>Les opportunités liées à l’intégration des approches de leadership local en RDC</a:t>
            </a:r>
            <a:endParaRPr lang="en-GB" sz="2800" dirty="0"/>
          </a:p>
        </p:txBody>
      </p:sp>
      <p:sp>
        <p:nvSpPr>
          <p:cNvPr id="4" name="Espace réservé du contenu 2">
            <a:extLst>
              <a:ext uri="{FF2B5EF4-FFF2-40B4-BE49-F238E27FC236}">
                <a16:creationId xmlns:a16="http://schemas.microsoft.com/office/drawing/2014/main" id="{CBFCEE51-F334-7A6A-096A-45778A2011C5}"/>
              </a:ext>
            </a:extLst>
          </p:cNvPr>
          <p:cNvSpPr txBox="1">
            <a:spLocks/>
          </p:cNvSpPr>
          <p:nvPr/>
        </p:nvSpPr>
        <p:spPr>
          <a:xfrm>
            <a:off x="950258" y="2727317"/>
            <a:ext cx="10515600" cy="3822277"/>
          </a:xfrm>
          <a:prstGeom prst="rect">
            <a:avLst/>
          </a:prstGeom>
        </p:spPr>
        <p:txBody>
          <a:bodyPr>
            <a:normAutofit lnSpcReduction="10000"/>
          </a:bodyPr>
          <a:lst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a:t>Elargir l’accès: LNA vivent avec les communautés et maitrisent les contextes</a:t>
            </a:r>
          </a:p>
          <a:p>
            <a:r>
              <a:rPr lang="fr-FR" sz="1400"/>
              <a:t>Réponse plus rapide et adaptée aux besoins des communautés</a:t>
            </a:r>
          </a:p>
          <a:p>
            <a:r>
              <a:rPr lang="fr-FR" sz="1400"/>
              <a:t>Acceptance de l’aide</a:t>
            </a:r>
          </a:p>
          <a:p>
            <a:r>
              <a:rPr lang="fr-FR" sz="1400"/>
              <a:t>Nouvelles approches  avec les communautés au centre: RMC, </a:t>
            </a:r>
          </a:p>
          <a:p>
            <a:r>
              <a:rPr lang="fr-FR" sz="1400"/>
              <a:t>     P-FIM, SCLR</a:t>
            </a:r>
          </a:p>
          <a:p>
            <a:r>
              <a:rPr lang="fr-FR" sz="1400"/>
              <a:t>Première alerte et première estimation des besoins</a:t>
            </a:r>
          </a:p>
          <a:p>
            <a:r>
              <a:rPr lang="fr-FR" sz="1400"/>
              <a:t>Présence permanente dans les milieux</a:t>
            </a:r>
          </a:p>
          <a:p>
            <a:r>
              <a:rPr lang="fr-FR" sz="1400"/>
              <a:t>« </a:t>
            </a:r>
            <a:r>
              <a:rPr lang="fr-FR" sz="1600"/>
              <a:t>Reset</a:t>
            </a:r>
            <a:r>
              <a:rPr lang="fr-FR" sz="1400"/>
              <a:t> »: rendre plus souple le système, usage des ressources locales .</a:t>
            </a:r>
          </a:p>
          <a:p>
            <a:endParaRPr lang="en-GB" sz="1400" dirty="0"/>
          </a:p>
        </p:txBody>
      </p:sp>
    </p:spTree>
    <p:extLst>
      <p:ext uri="{BB962C8B-B14F-4D97-AF65-F5344CB8AC3E}">
        <p14:creationId xmlns:p14="http://schemas.microsoft.com/office/powerpoint/2010/main" val="347804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5155-D85E-C5AB-5BCC-B7EEFFF91096}"/>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0D23979E-B526-6586-B159-99A252EE97DA}"/>
              </a:ext>
            </a:extLst>
          </p:cNvPr>
          <p:cNvSpPr>
            <a:spLocks noGrp="1"/>
          </p:cNvSpPr>
          <p:nvPr>
            <p:ph type="sldNum" sz="quarter" idx="4"/>
          </p:nvPr>
        </p:nvSpPr>
        <p:spPr/>
        <p:txBody>
          <a:bodyPr/>
          <a:lstStyle/>
          <a:p>
            <a:fld id="{7897BDB0-C41C-D44F-A2EC-06D764F800DA}" type="slidenum">
              <a:rPr lang="en-GB" dirty="0" smtClean="0"/>
              <a:pPr/>
              <a:t>24</a:t>
            </a:fld>
            <a:endParaRPr lang="en-GB"/>
          </a:p>
        </p:txBody>
      </p:sp>
      <p:pic>
        <p:nvPicPr>
          <p:cNvPr id="2" name="Picture 2">
            <a:extLst>
              <a:ext uri="{FF2B5EF4-FFF2-40B4-BE49-F238E27FC236}">
                <a16:creationId xmlns:a16="http://schemas.microsoft.com/office/drawing/2014/main" id="{103E4D79-2E74-49E3-4CD8-177A47646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CCEA3E0E-F417-4AC5-3946-10603E3E11B3}"/>
              </a:ext>
            </a:extLst>
          </p:cNvPr>
          <p:cNvSpPr txBox="1">
            <a:spLocks/>
          </p:cNvSpPr>
          <p:nvPr/>
        </p:nvSpPr>
        <p:spPr>
          <a:xfrm>
            <a:off x="838200" y="1159910"/>
            <a:ext cx="10515600" cy="869576"/>
          </a:xfrm>
          <a:prstGeom prst="rect">
            <a:avLst/>
          </a:prstGeom>
        </p:spPr>
        <p:txBody>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fr-FR" sz="3600" dirty="0"/>
              <a:t>La mobilisation de financements locaux</a:t>
            </a:r>
            <a:endParaRPr lang="en-GB" sz="3600" dirty="0"/>
          </a:p>
        </p:txBody>
      </p:sp>
      <p:sp>
        <p:nvSpPr>
          <p:cNvPr id="4" name="Espace réservé du contenu 2">
            <a:extLst>
              <a:ext uri="{FF2B5EF4-FFF2-40B4-BE49-F238E27FC236}">
                <a16:creationId xmlns:a16="http://schemas.microsoft.com/office/drawing/2014/main" id="{1F7594C7-6B0B-D074-377F-B4F3B6A655BD}"/>
              </a:ext>
            </a:extLst>
          </p:cNvPr>
          <p:cNvSpPr txBox="1">
            <a:spLocks/>
          </p:cNvSpPr>
          <p:nvPr/>
        </p:nvSpPr>
        <p:spPr>
          <a:xfrm>
            <a:off x="1039905" y="2160163"/>
            <a:ext cx="10515600" cy="3855155"/>
          </a:xfrm>
          <a:prstGeom prst="rect">
            <a:avLst/>
          </a:prstGeom>
        </p:spPr>
        <p:txBody>
          <a:bodyPr/>
          <a:lst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err="1"/>
              <a:t>Periode</a:t>
            </a:r>
            <a:r>
              <a:rPr lang="fr-FR" sz="2400" dirty="0"/>
              <a:t> COVID : ex B4B</a:t>
            </a:r>
          </a:p>
          <a:p>
            <a:r>
              <a:rPr lang="fr-FR" sz="2400" dirty="0"/>
              <a:t>FOHAL: </a:t>
            </a:r>
          </a:p>
          <a:p>
            <a:pPr lvl="1">
              <a:buFont typeface="Wingdings" panose="05000000000000000000" pitchFamily="2" charset="2"/>
              <a:buChar char="Ø"/>
            </a:pPr>
            <a:r>
              <a:rPr lang="fr-FR" sz="1800" dirty="0"/>
              <a:t>   Fond collecté localement: gouvernement, FEC, redevances diverses</a:t>
            </a:r>
          </a:p>
          <a:p>
            <a:pPr lvl="1">
              <a:buFont typeface="Wingdings" panose="05000000000000000000" pitchFamily="2" charset="2"/>
              <a:buChar char="Ø"/>
            </a:pPr>
            <a:r>
              <a:rPr lang="fr-FR" sz="1800" dirty="0"/>
              <a:t>   COPIL  participative pour les contributeurs</a:t>
            </a:r>
          </a:p>
          <a:p>
            <a:pPr lvl="1">
              <a:buFont typeface="Wingdings" panose="05000000000000000000" pitchFamily="2" charset="2"/>
              <a:buChar char="Ø"/>
            </a:pPr>
            <a:r>
              <a:rPr lang="fr-FR" sz="1800" dirty="0"/>
              <a:t> Mécanisme de gestion agile mais rigoureux</a:t>
            </a:r>
          </a:p>
          <a:p>
            <a:pPr lvl="1">
              <a:buFont typeface="Wingdings" panose="05000000000000000000" pitchFamily="2" charset="2"/>
              <a:buChar char="Ø"/>
            </a:pPr>
            <a:r>
              <a:rPr lang="fr-FR" sz="1800" dirty="0"/>
              <a:t>Accès même aux petites organisations</a:t>
            </a:r>
            <a:endParaRPr lang="en-GB" sz="1800" dirty="0"/>
          </a:p>
          <a:p>
            <a:r>
              <a:rPr lang="en-GB" sz="2400" dirty="0"/>
              <a:t>Meilleur coordination , orientation et </a:t>
            </a:r>
            <a:r>
              <a:rPr lang="en-GB" sz="2400" dirty="0" err="1"/>
              <a:t>tracabilité</a:t>
            </a:r>
            <a:r>
              <a:rPr lang="en-GB" sz="2400" dirty="0"/>
              <a:t> pour les fonds </a:t>
            </a:r>
            <a:r>
              <a:rPr lang="en-GB" sz="2400" dirty="0" err="1"/>
              <a:t>nationaux</a:t>
            </a:r>
            <a:r>
              <a:rPr lang="en-GB" sz="2400" dirty="0"/>
              <a:t> </a:t>
            </a:r>
            <a:r>
              <a:rPr lang="en-GB" sz="2400" dirty="0" err="1"/>
              <a:t>existants</a:t>
            </a:r>
            <a:r>
              <a:rPr lang="en-GB" sz="2400" dirty="0"/>
              <a:t>.</a:t>
            </a:r>
            <a:endParaRPr lang="fr-FR" sz="2400" dirty="0"/>
          </a:p>
        </p:txBody>
      </p:sp>
    </p:spTree>
    <p:extLst>
      <p:ext uri="{BB962C8B-B14F-4D97-AF65-F5344CB8AC3E}">
        <p14:creationId xmlns:p14="http://schemas.microsoft.com/office/powerpoint/2010/main" val="155136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E23EC-E652-38A6-C029-5CC6E521397E}"/>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0D5A8F98-A096-33DB-6AFB-C8B092C2BBD0}"/>
              </a:ext>
            </a:extLst>
          </p:cNvPr>
          <p:cNvSpPr>
            <a:spLocks noGrp="1"/>
          </p:cNvSpPr>
          <p:nvPr>
            <p:ph type="sldNum" sz="quarter" idx="4"/>
          </p:nvPr>
        </p:nvSpPr>
        <p:spPr/>
        <p:txBody>
          <a:bodyPr/>
          <a:lstStyle/>
          <a:p>
            <a:fld id="{7897BDB0-C41C-D44F-A2EC-06D764F800DA}" type="slidenum">
              <a:rPr lang="en-GB" dirty="0" smtClean="0"/>
              <a:pPr/>
              <a:t>25</a:t>
            </a:fld>
            <a:endParaRPr lang="en-GB"/>
          </a:p>
        </p:txBody>
      </p:sp>
      <p:pic>
        <p:nvPicPr>
          <p:cNvPr id="2" name="Picture 2">
            <a:extLst>
              <a:ext uri="{FF2B5EF4-FFF2-40B4-BE49-F238E27FC236}">
                <a16:creationId xmlns:a16="http://schemas.microsoft.com/office/drawing/2014/main" id="{6E089F4C-1877-656A-C61C-3B0ED183B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03A7B44B-BA04-E932-6B48-21C3BADA69FA}"/>
              </a:ext>
            </a:extLst>
          </p:cNvPr>
          <p:cNvSpPr txBox="1">
            <a:spLocks/>
          </p:cNvSpPr>
          <p:nvPr/>
        </p:nvSpPr>
        <p:spPr>
          <a:xfrm>
            <a:off x="788894" y="2280769"/>
            <a:ext cx="9897035" cy="2296462"/>
          </a:xfrm>
          <a:prstGeom prst="rect">
            <a:avLst/>
          </a:prstGeom>
        </p:spPr>
        <p:txBody>
          <a:bodyPr>
            <a:normAutofit fontScale="97500" lnSpcReduction="10000"/>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algn="ctr"/>
            <a:r>
              <a:rPr lang="fr-FR" sz="4400" dirty="0">
                <a:effectLst>
                  <a:outerShdw blurRad="38100" dist="38100" dir="2700000" algn="tl">
                    <a:srgbClr val="000000">
                      <a:alpha val="43137"/>
                    </a:srgbClr>
                  </a:outerShdw>
                </a:effectLst>
              </a:rPr>
              <a:t>Mécanismes de leadership locaux/autochtones en matière de la gestion de crise</a:t>
            </a:r>
            <a:r>
              <a:rPr lang="fr-FR" sz="4400" dirty="0"/>
              <a:t>. </a:t>
            </a:r>
            <a:br>
              <a:rPr lang="fr-FR" sz="2800" dirty="0"/>
            </a:br>
            <a:endParaRPr lang="en-GB" sz="2800" dirty="0"/>
          </a:p>
        </p:txBody>
      </p:sp>
    </p:spTree>
    <p:extLst>
      <p:ext uri="{BB962C8B-B14F-4D97-AF65-F5344CB8AC3E}">
        <p14:creationId xmlns:p14="http://schemas.microsoft.com/office/powerpoint/2010/main" val="987071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FA5C5-77B2-0012-7AA2-FB363ADA0EF0}"/>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14F30668-F99E-8812-5379-38F141A309F3}"/>
              </a:ext>
            </a:extLst>
          </p:cNvPr>
          <p:cNvSpPr>
            <a:spLocks noGrp="1"/>
          </p:cNvSpPr>
          <p:nvPr>
            <p:ph type="sldNum" sz="quarter" idx="4"/>
          </p:nvPr>
        </p:nvSpPr>
        <p:spPr/>
        <p:txBody>
          <a:bodyPr/>
          <a:lstStyle/>
          <a:p>
            <a:fld id="{7897BDB0-C41C-D44F-A2EC-06D764F800DA}" type="slidenum">
              <a:rPr lang="en-GB" dirty="0" smtClean="0"/>
              <a:pPr/>
              <a:t>26</a:t>
            </a:fld>
            <a:endParaRPr lang="en-GB"/>
          </a:p>
        </p:txBody>
      </p:sp>
      <p:pic>
        <p:nvPicPr>
          <p:cNvPr id="2" name="Picture 2">
            <a:extLst>
              <a:ext uri="{FF2B5EF4-FFF2-40B4-BE49-F238E27FC236}">
                <a16:creationId xmlns:a16="http://schemas.microsoft.com/office/drawing/2014/main" id="{6E2AFC2D-C7C2-C5D9-A0D1-B445BA172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4D4521D9-3FEB-A985-2CAB-F45549A0A16C}"/>
              </a:ext>
            </a:extLst>
          </p:cNvPr>
          <p:cNvSpPr txBox="1">
            <a:spLocks/>
          </p:cNvSpPr>
          <p:nvPr/>
        </p:nvSpPr>
        <p:spPr>
          <a:xfrm>
            <a:off x="954741" y="1549504"/>
            <a:ext cx="10515600" cy="1057844"/>
          </a:xfrm>
          <a:prstGeom prst="rect">
            <a:avLst/>
          </a:prstGeom>
        </p:spPr>
        <p:txBody>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fr-FR" sz="3200" dirty="0">
                <a:effectLst>
                  <a:outerShdw blurRad="38100" dist="38100" dir="2700000" algn="tl">
                    <a:srgbClr val="000000">
                      <a:alpha val="43137"/>
                    </a:srgbClr>
                  </a:outerShdw>
                </a:effectLst>
              </a:rPr>
              <a:t>Construire un réseau d’acteurs locaux</a:t>
            </a:r>
            <a:endParaRPr lang="en-GB" sz="3200" dirty="0">
              <a:effectLst>
                <a:outerShdw blurRad="38100" dist="38100" dir="2700000" algn="tl">
                  <a:srgbClr val="000000">
                    <a:alpha val="43137"/>
                  </a:srgbClr>
                </a:outerShdw>
              </a:effectLst>
            </a:endParaRPr>
          </a:p>
        </p:txBody>
      </p:sp>
      <p:sp>
        <p:nvSpPr>
          <p:cNvPr id="4" name="Espace réservé du contenu 2">
            <a:extLst>
              <a:ext uri="{FF2B5EF4-FFF2-40B4-BE49-F238E27FC236}">
                <a16:creationId xmlns:a16="http://schemas.microsoft.com/office/drawing/2014/main" id="{57F9A198-2A3E-5A5A-C306-43AF5A6BA82E}"/>
              </a:ext>
            </a:extLst>
          </p:cNvPr>
          <p:cNvSpPr txBox="1">
            <a:spLocks/>
          </p:cNvSpPr>
          <p:nvPr/>
        </p:nvSpPr>
        <p:spPr>
          <a:xfrm>
            <a:off x="954741" y="2620408"/>
            <a:ext cx="10515600" cy="2449360"/>
          </a:xfrm>
          <a:prstGeom prst="rect">
            <a:avLst/>
          </a:prstGeom>
        </p:spPr>
        <p:txBody>
          <a:bodyPr/>
          <a:lst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CCONAT, FONAHD, FONAHI, RONHD, RHONA</a:t>
            </a:r>
          </a:p>
          <a:p>
            <a:r>
              <a:rPr lang="fr-FR" sz="2000" dirty="0"/>
              <a:t>Revendications communes / Plaidoyer commun</a:t>
            </a:r>
          </a:p>
          <a:p>
            <a:r>
              <a:rPr lang="fr-FR" sz="2000" dirty="0"/>
              <a:t>Réclamer l’espace et l’occuper</a:t>
            </a:r>
          </a:p>
          <a:p>
            <a:r>
              <a:rPr lang="fr-FR" sz="2000" dirty="0"/>
              <a:t>Se doter de plus de légitimité et endosser la voix des communautés</a:t>
            </a:r>
          </a:p>
          <a:p>
            <a:endParaRPr lang="fr-FR" sz="1600" dirty="0"/>
          </a:p>
          <a:p>
            <a:endParaRPr lang="fr-FR" sz="1600" dirty="0"/>
          </a:p>
          <a:p>
            <a:endParaRPr lang="en-GB" sz="1600" dirty="0"/>
          </a:p>
        </p:txBody>
      </p:sp>
    </p:spTree>
    <p:extLst>
      <p:ext uri="{BB962C8B-B14F-4D97-AF65-F5344CB8AC3E}">
        <p14:creationId xmlns:p14="http://schemas.microsoft.com/office/powerpoint/2010/main" val="1755603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7C103-23BD-AB93-AF53-512C407CAC00}"/>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AD1119ED-1E2F-3239-7058-43ECF3A4A46A}"/>
              </a:ext>
            </a:extLst>
          </p:cNvPr>
          <p:cNvSpPr>
            <a:spLocks noGrp="1"/>
          </p:cNvSpPr>
          <p:nvPr>
            <p:ph type="sldNum" sz="quarter" idx="4"/>
          </p:nvPr>
        </p:nvSpPr>
        <p:spPr/>
        <p:txBody>
          <a:bodyPr/>
          <a:lstStyle/>
          <a:p>
            <a:fld id="{7897BDB0-C41C-D44F-A2EC-06D764F800DA}" type="slidenum">
              <a:rPr lang="en-GB" dirty="0" smtClean="0"/>
              <a:pPr/>
              <a:t>27</a:t>
            </a:fld>
            <a:endParaRPr lang="en-GB"/>
          </a:p>
        </p:txBody>
      </p:sp>
      <p:pic>
        <p:nvPicPr>
          <p:cNvPr id="2" name="Picture 2">
            <a:extLst>
              <a:ext uri="{FF2B5EF4-FFF2-40B4-BE49-F238E27FC236}">
                <a16:creationId xmlns:a16="http://schemas.microsoft.com/office/drawing/2014/main" id="{1A8E33CE-C024-62FE-FFC6-4954F5C19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A82E7633-0C50-94AE-366B-5860995C487F}"/>
              </a:ext>
            </a:extLst>
          </p:cNvPr>
          <p:cNvSpPr txBox="1">
            <a:spLocks/>
          </p:cNvSpPr>
          <p:nvPr/>
        </p:nvSpPr>
        <p:spPr>
          <a:xfrm>
            <a:off x="890026" y="1469797"/>
            <a:ext cx="10515600" cy="1325563"/>
          </a:xfrm>
          <a:prstGeom prst="rect">
            <a:avLst/>
          </a:prstGeom>
        </p:spPr>
        <p:txBody>
          <a:bodyPr>
            <a:normAutofit/>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fr-FR" sz="3200" dirty="0">
                <a:effectLst>
                  <a:outerShdw blurRad="38100" dist="38100" dir="2700000" algn="tl">
                    <a:srgbClr val="000000">
                      <a:alpha val="43137"/>
                    </a:srgbClr>
                  </a:outerShdw>
                </a:effectLst>
              </a:rPr>
              <a:t>Construire un modèle de coordination adaptée et  tournée vers le contexte</a:t>
            </a:r>
            <a:endParaRPr lang="en-GB" sz="3200" dirty="0">
              <a:effectLst>
                <a:outerShdw blurRad="38100" dist="38100" dir="2700000" algn="tl">
                  <a:srgbClr val="000000">
                    <a:alpha val="43137"/>
                  </a:srgbClr>
                </a:outerShdw>
              </a:effectLst>
            </a:endParaRPr>
          </a:p>
        </p:txBody>
      </p:sp>
      <p:sp>
        <p:nvSpPr>
          <p:cNvPr id="4" name="Espace réservé du contenu 2">
            <a:extLst>
              <a:ext uri="{FF2B5EF4-FFF2-40B4-BE49-F238E27FC236}">
                <a16:creationId xmlns:a16="http://schemas.microsoft.com/office/drawing/2014/main" id="{D2A69862-EBB6-37F0-B270-A9C1606565D2}"/>
              </a:ext>
            </a:extLst>
          </p:cNvPr>
          <p:cNvSpPr txBox="1">
            <a:spLocks/>
          </p:cNvSpPr>
          <p:nvPr/>
        </p:nvSpPr>
        <p:spPr>
          <a:xfrm>
            <a:off x="838200" y="2980068"/>
            <a:ext cx="10515600" cy="2737410"/>
          </a:xfrm>
          <a:prstGeom prst="rect">
            <a:avLst/>
          </a:prstGeom>
        </p:spPr>
        <p:txBody>
          <a:bodyPr>
            <a:normAutofit/>
          </a:bodyPr>
          <a:lst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dirty="0"/>
              <a:t>Coordination locale dans les zones de crises: micro-plateforme</a:t>
            </a:r>
          </a:p>
          <a:p>
            <a:r>
              <a:rPr lang="fr-FR" sz="2800" dirty="0"/>
              <a:t>Connexion aux plateformes provinciales/ Régionales</a:t>
            </a:r>
          </a:p>
          <a:p>
            <a:r>
              <a:rPr lang="fr-FR" sz="2800" dirty="0"/>
              <a:t>Connexion à CONAFOHD: </a:t>
            </a:r>
            <a:r>
              <a:rPr lang="fr-FR" sz="2000" dirty="0"/>
              <a:t>apport de la première information , analyse et estimation des besoins, plaidoyer pour être en première ligne de la réponse</a:t>
            </a:r>
            <a:endParaRPr lang="en-GB" sz="2000" dirty="0"/>
          </a:p>
        </p:txBody>
      </p:sp>
    </p:spTree>
    <p:extLst>
      <p:ext uri="{BB962C8B-B14F-4D97-AF65-F5344CB8AC3E}">
        <p14:creationId xmlns:p14="http://schemas.microsoft.com/office/powerpoint/2010/main" val="65763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69F79-2402-AD50-D0F9-B119756A9693}"/>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914D280B-99B7-917D-1C75-B628140B6C59}"/>
              </a:ext>
            </a:extLst>
          </p:cNvPr>
          <p:cNvSpPr>
            <a:spLocks noGrp="1"/>
          </p:cNvSpPr>
          <p:nvPr>
            <p:ph type="sldNum" sz="quarter" idx="4"/>
          </p:nvPr>
        </p:nvSpPr>
        <p:spPr/>
        <p:txBody>
          <a:bodyPr/>
          <a:lstStyle/>
          <a:p>
            <a:fld id="{7897BDB0-C41C-D44F-A2EC-06D764F800DA}" type="slidenum">
              <a:rPr lang="en-GB" dirty="0" smtClean="0"/>
              <a:pPr/>
              <a:t>28</a:t>
            </a:fld>
            <a:endParaRPr lang="en-GB"/>
          </a:p>
        </p:txBody>
      </p:sp>
      <p:pic>
        <p:nvPicPr>
          <p:cNvPr id="2" name="Picture 2">
            <a:extLst>
              <a:ext uri="{FF2B5EF4-FFF2-40B4-BE49-F238E27FC236}">
                <a16:creationId xmlns:a16="http://schemas.microsoft.com/office/drawing/2014/main" id="{80A7402A-4975-65DD-0B78-D6980BF21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B763A7C3-25CD-A6E0-CA6D-F70C47FC082D}"/>
              </a:ext>
            </a:extLst>
          </p:cNvPr>
          <p:cNvSpPr txBox="1">
            <a:spLocks/>
          </p:cNvSpPr>
          <p:nvPr/>
        </p:nvSpPr>
        <p:spPr>
          <a:xfrm>
            <a:off x="766482" y="1503643"/>
            <a:ext cx="10515600" cy="1325563"/>
          </a:xfrm>
          <a:prstGeom prst="rect">
            <a:avLst/>
          </a:prstGeom>
        </p:spPr>
        <p:txBody>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fr-FR" sz="3200" dirty="0">
                <a:effectLst>
                  <a:outerShdw blurRad="38100" dist="38100" dir="2700000" algn="tl">
                    <a:srgbClr val="000000">
                      <a:alpha val="43137"/>
                    </a:srgbClr>
                  </a:outerShdw>
                </a:effectLst>
              </a:rPr>
              <a:t>Recevoir la reconnaissance par le système</a:t>
            </a:r>
            <a:endParaRPr lang="en-GB" sz="3200" dirty="0">
              <a:effectLst>
                <a:outerShdw blurRad="38100" dist="38100" dir="2700000" algn="tl">
                  <a:srgbClr val="000000">
                    <a:alpha val="43137"/>
                  </a:srgbClr>
                </a:outerShdw>
              </a:effectLst>
            </a:endParaRPr>
          </a:p>
        </p:txBody>
      </p:sp>
      <p:sp>
        <p:nvSpPr>
          <p:cNvPr id="4" name="Espace réservé du contenu 2">
            <a:extLst>
              <a:ext uri="{FF2B5EF4-FFF2-40B4-BE49-F238E27FC236}">
                <a16:creationId xmlns:a16="http://schemas.microsoft.com/office/drawing/2014/main" id="{415690C1-F80C-6C8C-A71B-B13C3151268A}"/>
              </a:ext>
            </a:extLst>
          </p:cNvPr>
          <p:cNvSpPr txBox="1">
            <a:spLocks/>
          </p:cNvSpPr>
          <p:nvPr/>
        </p:nvSpPr>
        <p:spPr>
          <a:xfrm>
            <a:off x="766482" y="2632448"/>
            <a:ext cx="10515600" cy="3615951"/>
          </a:xfrm>
          <a:prstGeom prst="rect">
            <a:avLst/>
          </a:prstGeom>
        </p:spPr>
        <p:txBody>
          <a:bodyPr/>
          <a:lst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Représentation jusqu’au HCT</a:t>
            </a:r>
          </a:p>
          <a:p>
            <a:r>
              <a:rPr lang="fr-FR" sz="2000" dirty="0"/>
              <a:t>Inclusivité: tous les mécanismes consultatifs en RDC</a:t>
            </a:r>
          </a:p>
          <a:p>
            <a:r>
              <a:rPr lang="fr-FR" sz="2000" dirty="0"/>
              <a:t>Leadership des certains GT : RMC, etc….</a:t>
            </a:r>
          </a:p>
          <a:p>
            <a:r>
              <a:rPr lang="fr-FR" sz="2000" dirty="0"/>
              <a:t>Recours au </a:t>
            </a:r>
            <a:r>
              <a:rPr lang="fr-FR" sz="2000" dirty="0" err="1"/>
              <a:t>lhl</a:t>
            </a:r>
            <a:r>
              <a:rPr lang="fr-FR" sz="2000" dirty="0"/>
              <a:t> pour la première information en cas de crise et zones difficiles d’accès</a:t>
            </a:r>
          </a:p>
          <a:p>
            <a:r>
              <a:rPr lang="fr-FR" sz="2000" dirty="0"/>
              <a:t>Conduite  des évaluations dans un contexte volatile: Goma, Bukavu-</a:t>
            </a:r>
            <a:r>
              <a:rPr lang="fr-FR" sz="2000" dirty="0" err="1"/>
              <a:t>Kalehe</a:t>
            </a:r>
            <a:r>
              <a:rPr lang="fr-FR" sz="2000" dirty="0"/>
              <a:t>, </a:t>
            </a:r>
            <a:r>
              <a:rPr lang="fr-FR" sz="2000" dirty="0" err="1"/>
              <a:t>Kwamuth</a:t>
            </a:r>
            <a:endParaRPr lang="en-GB" sz="2000" dirty="0"/>
          </a:p>
        </p:txBody>
      </p:sp>
    </p:spTree>
    <p:extLst>
      <p:ext uri="{BB962C8B-B14F-4D97-AF65-F5344CB8AC3E}">
        <p14:creationId xmlns:p14="http://schemas.microsoft.com/office/powerpoint/2010/main" val="176554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C19A5-E157-0C1B-1DAA-2298419B9DE0}"/>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DB4CA13A-7AB2-BA91-321D-CCD44032FA7A}"/>
              </a:ext>
            </a:extLst>
          </p:cNvPr>
          <p:cNvSpPr>
            <a:spLocks noGrp="1"/>
          </p:cNvSpPr>
          <p:nvPr>
            <p:ph type="sldNum" sz="quarter" idx="4"/>
          </p:nvPr>
        </p:nvSpPr>
        <p:spPr/>
        <p:txBody>
          <a:bodyPr/>
          <a:lstStyle/>
          <a:p>
            <a:fld id="{7897BDB0-C41C-D44F-A2EC-06D764F800DA}" type="slidenum">
              <a:rPr lang="en-GB" dirty="0" smtClean="0"/>
              <a:pPr/>
              <a:t>29</a:t>
            </a:fld>
            <a:endParaRPr lang="en-GB"/>
          </a:p>
        </p:txBody>
      </p:sp>
      <p:pic>
        <p:nvPicPr>
          <p:cNvPr id="2" name="Picture 2">
            <a:extLst>
              <a:ext uri="{FF2B5EF4-FFF2-40B4-BE49-F238E27FC236}">
                <a16:creationId xmlns:a16="http://schemas.microsoft.com/office/drawing/2014/main" id="{2D72871F-AB03-1683-34BF-28217D124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06EC8CFE-10E3-7819-D0DF-64A4FBCEEE61}"/>
              </a:ext>
            </a:extLst>
          </p:cNvPr>
          <p:cNvSpPr txBox="1">
            <a:spLocks/>
          </p:cNvSpPr>
          <p:nvPr/>
        </p:nvSpPr>
        <p:spPr>
          <a:xfrm>
            <a:off x="372035" y="1300947"/>
            <a:ext cx="10515600" cy="869577"/>
          </a:xfrm>
          <a:prstGeom prst="rect">
            <a:avLst/>
          </a:prstGeom>
        </p:spPr>
        <p:txBody>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algn="ctr"/>
            <a:r>
              <a:rPr lang="fr-FR" sz="3200" dirty="0">
                <a:effectLst>
                  <a:outerShdw blurRad="38100" dist="38100" dir="2700000" algn="tl">
                    <a:srgbClr val="000000">
                      <a:alpha val="43137"/>
                    </a:srgbClr>
                  </a:outerShdw>
                </a:effectLst>
              </a:rPr>
              <a:t>Coordonner le changement vers la localisation </a:t>
            </a:r>
            <a:endParaRPr lang="en-GB" sz="3200" dirty="0">
              <a:effectLst>
                <a:outerShdw blurRad="38100" dist="38100" dir="2700000" algn="tl">
                  <a:srgbClr val="000000">
                    <a:alpha val="43137"/>
                  </a:srgbClr>
                </a:outerShdw>
              </a:effectLst>
            </a:endParaRPr>
          </a:p>
        </p:txBody>
      </p:sp>
      <p:sp>
        <p:nvSpPr>
          <p:cNvPr id="4" name="Espace réservé du contenu 2">
            <a:extLst>
              <a:ext uri="{FF2B5EF4-FFF2-40B4-BE49-F238E27FC236}">
                <a16:creationId xmlns:a16="http://schemas.microsoft.com/office/drawing/2014/main" id="{DF87E7D7-2070-5FF6-DC01-3BF52522DA5F}"/>
              </a:ext>
            </a:extLst>
          </p:cNvPr>
          <p:cNvSpPr txBox="1">
            <a:spLocks/>
          </p:cNvSpPr>
          <p:nvPr/>
        </p:nvSpPr>
        <p:spPr>
          <a:xfrm>
            <a:off x="838200" y="2216329"/>
            <a:ext cx="10515600" cy="4351338"/>
          </a:xfrm>
          <a:prstGeom prst="rect">
            <a:avLst/>
          </a:prstGeom>
        </p:spPr>
        <p:txBody>
          <a:bodyPr>
            <a:normAutofit/>
          </a:bodyPr>
          <a:lstStyle>
            <a:lvl1pPr marL="0" indent="0" algn="l" defTabSz="914400" rtl="0" eaLnBrk="1" latinLnBrk="0" hangingPunct="1">
              <a:lnSpc>
                <a:spcPct val="100000"/>
              </a:lnSpc>
              <a:spcBef>
                <a:spcPts val="0"/>
              </a:spcBef>
              <a:spcAft>
                <a:spcPts val="2000"/>
              </a:spcAft>
              <a:buFont typeface="Arial" panose="020B0604020202020204" pitchFamily="34" charset="0"/>
              <a:buNone/>
              <a:defRPr sz="3000" b="1" kern="1200" spc="-20" baseline="0">
                <a:solidFill>
                  <a:schemeClr val="tx1"/>
                </a:solidFill>
                <a:latin typeface="Noto Sans" panose="020B0502040504020204" pitchFamily="34" charset="0"/>
                <a:ea typeface="+mn-ea"/>
                <a:cs typeface="+mn-cs"/>
              </a:defRPr>
            </a:lvl1pPr>
            <a:lvl2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2pPr>
            <a:lvl3pPr marL="0" indent="0" algn="l" defTabSz="914400" rtl="0" eaLnBrk="1" fontAlgn="t" latinLnBrk="0" hangingPunct="1">
              <a:lnSpc>
                <a:spcPct val="130000"/>
              </a:lnSpc>
              <a:spcBef>
                <a:spcPts val="0"/>
              </a:spcBef>
              <a:buClr>
                <a:schemeClr val="tx2"/>
              </a:buClr>
              <a:buSzPct val="50000"/>
              <a:buFont typeface="Arial" panose="020B0604020202020204" pitchFamily="34" charset="0"/>
              <a:buNone/>
              <a:tabLst/>
              <a:defRPr sz="2400" kern="1200" spc="0" baseline="0">
                <a:solidFill>
                  <a:schemeClr val="tx1"/>
                </a:solidFill>
                <a:latin typeface="Noto Sans" panose="020B0502040504020204" pitchFamily="34" charset="0"/>
                <a:ea typeface="+mn-ea"/>
                <a:cs typeface="+mn-cs"/>
              </a:defRPr>
            </a:lvl3pPr>
            <a:lvl4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4pPr>
            <a:lvl5pPr marL="0" indent="0" algn="l" defTabSz="914400" rtl="0" eaLnBrk="1" fontAlgn="t" latinLnBrk="0" hangingPunct="1">
              <a:lnSpc>
                <a:spcPct val="130000"/>
              </a:lnSpc>
              <a:spcBef>
                <a:spcPts val="0"/>
              </a:spcBef>
              <a:buClr>
                <a:schemeClr val="tx2"/>
              </a:buClr>
              <a:buSzPct val="50000"/>
              <a:buFont typeface="Arial" charset="0"/>
              <a:buNone/>
              <a:tabLst/>
              <a:defRPr sz="2400" kern="1200" spc="0" baseline="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a:t>CONAFOHD au cœur du processus de changement</a:t>
            </a:r>
          </a:p>
          <a:p>
            <a:pPr lvl="1">
              <a:buFont typeface="Wingdings" panose="05000000000000000000" pitchFamily="2" charset="2"/>
              <a:buChar char="Ø"/>
            </a:pPr>
            <a:r>
              <a:rPr lang="fr-FR" sz="2800"/>
              <a:t>SNL I</a:t>
            </a:r>
          </a:p>
          <a:p>
            <a:pPr lvl="1">
              <a:buFont typeface="Wingdings" panose="05000000000000000000" pitchFamily="2" charset="2"/>
              <a:buChar char="Ø"/>
            </a:pPr>
            <a:r>
              <a:rPr lang="fr-FR" sz="2800"/>
              <a:t>Dialogues avec les parties prénantes</a:t>
            </a:r>
          </a:p>
          <a:p>
            <a:pPr lvl="1">
              <a:buFont typeface="Wingdings" panose="05000000000000000000" pitchFamily="2" charset="2"/>
              <a:buChar char="Ø"/>
            </a:pPr>
            <a:r>
              <a:rPr lang="fr-FR" sz="2800"/>
              <a:t>Cadre globale de la localisation contextualisé</a:t>
            </a:r>
          </a:p>
          <a:p>
            <a:pPr lvl="1">
              <a:buFont typeface="Wingdings" panose="05000000000000000000" pitchFamily="2" charset="2"/>
              <a:buChar char="Ø"/>
            </a:pPr>
            <a:r>
              <a:rPr lang="fr-FR" sz="2800"/>
              <a:t>Baromètre de la localisation </a:t>
            </a:r>
          </a:p>
          <a:p>
            <a:pPr lvl="1">
              <a:buFont typeface="Wingdings" panose="05000000000000000000" pitchFamily="2" charset="2"/>
              <a:buChar char="Ø"/>
            </a:pPr>
            <a:r>
              <a:rPr lang="fr-FR" sz="2800"/>
              <a:t>SNL II</a:t>
            </a:r>
            <a:endParaRPr lang="en-GB" sz="2800" dirty="0"/>
          </a:p>
        </p:txBody>
      </p:sp>
    </p:spTree>
    <p:extLst>
      <p:ext uri="{BB962C8B-B14F-4D97-AF65-F5344CB8AC3E}">
        <p14:creationId xmlns:p14="http://schemas.microsoft.com/office/powerpoint/2010/main" val="282410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DBC31-634C-52DC-90A5-07057C81B892}"/>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730A1D9-D0FE-47B1-103E-2E27F69BEAA1}"/>
              </a:ext>
            </a:extLst>
          </p:cNvPr>
          <p:cNvSpPr>
            <a:spLocks noGrp="1"/>
          </p:cNvSpPr>
          <p:nvPr>
            <p:ph type="sldNum" sz="quarter" idx="4"/>
          </p:nvPr>
        </p:nvSpPr>
        <p:spPr/>
        <p:txBody>
          <a:bodyPr/>
          <a:lstStyle/>
          <a:p>
            <a:fld id="{7897BDB0-C41C-D44F-A2EC-06D764F800DA}" type="slidenum">
              <a:rPr lang="en-GB" dirty="0" smtClean="0"/>
              <a:pPr/>
              <a:t>3</a:t>
            </a:fld>
            <a:endParaRPr lang="en-GB"/>
          </a:p>
        </p:txBody>
      </p:sp>
      <p:pic>
        <p:nvPicPr>
          <p:cNvPr id="2" name="Picture 2">
            <a:extLst>
              <a:ext uri="{FF2B5EF4-FFF2-40B4-BE49-F238E27FC236}">
                <a16:creationId xmlns:a16="http://schemas.microsoft.com/office/drawing/2014/main" id="{53C1EAAA-09AE-B3B0-282B-49C35FBF4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38652899-3B41-AB4A-A81E-B7FD6613EF1B}"/>
              </a:ext>
            </a:extLst>
          </p:cNvPr>
          <p:cNvSpPr txBox="1"/>
          <p:nvPr/>
        </p:nvSpPr>
        <p:spPr>
          <a:xfrm>
            <a:off x="2761129" y="2312005"/>
            <a:ext cx="6096000" cy="461665"/>
          </a:xfrm>
          <a:prstGeom prst="rect">
            <a:avLst/>
          </a:prstGeom>
          <a:noFill/>
        </p:spPr>
        <p:txBody>
          <a:bodyPr wrap="square">
            <a:spAutoFit/>
          </a:bodyPr>
          <a:lstStyle/>
          <a:p>
            <a:pPr algn="ctr"/>
            <a:r>
              <a:rPr lang="fr-FR" sz="2400" b="1" dirty="0">
                <a:latin typeface="Noto Sans" panose="020B0502040504020204" pitchFamily="34" charset="0"/>
                <a:ea typeface="Noto Sans" panose="020B0502040504020204" pitchFamily="34" charset="0"/>
                <a:cs typeface="Noto Sans" panose="020B0502040504020204" pitchFamily="34" charset="0"/>
              </a:rPr>
              <a:t>INTRODUCTION DU CONTEXTE</a:t>
            </a:r>
          </a:p>
        </p:txBody>
      </p:sp>
      <p:sp>
        <p:nvSpPr>
          <p:cNvPr id="9" name="ZoneTexte 8">
            <a:extLst>
              <a:ext uri="{FF2B5EF4-FFF2-40B4-BE49-F238E27FC236}">
                <a16:creationId xmlns:a16="http://schemas.microsoft.com/office/drawing/2014/main" id="{F9E838D9-ACA7-D7F7-88B1-32CB3D83E6C3}"/>
              </a:ext>
            </a:extLst>
          </p:cNvPr>
          <p:cNvSpPr txBox="1"/>
          <p:nvPr/>
        </p:nvSpPr>
        <p:spPr>
          <a:xfrm>
            <a:off x="3856234" y="3330388"/>
            <a:ext cx="3489508" cy="1015663"/>
          </a:xfrm>
          <a:prstGeom prst="rect">
            <a:avLst/>
          </a:prstGeom>
          <a:noFill/>
        </p:spPr>
        <p:txBody>
          <a:bodyPr wrap="square" rtlCol="0">
            <a:spAutoFit/>
          </a:bodyPr>
          <a:lstStyle/>
          <a:p>
            <a:pPr algn="ctr"/>
            <a:r>
              <a:rPr lang="fr-FR" sz="1200" b="1" dirty="0">
                <a:solidFill>
                  <a:srgbClr val="0033CC"/>
                </a:solidFill>
                <a:latin typeface="Lato Black" panose="020F0A02020204030203" pitchFamily="34" charset="0"/>
                <a:ea typeface="Lato Black" panose="020F0502020204030203" pitchFamily="34" charset="0"/>
                <a:cs typeface="Lato Black" panose="020F0502020204030203" pitchFamily="34" charset="0"/>
              </a:rPr>
              <a:t>Par </a:t>
            </a:r>
          </a:p>
          <a:p>
            <a:pPr algn="ctr"/>
            <a:r>
              <a:rPr lang="fr-FR" sz="1200" b="1" dirty="0">
                <a:solidFill>
                  <a:srgbClr val="0033CC"/>
                </a:solidFill>
                <a:latin typeface="Lato Black" panose="020F0A02020204030203" pitchFamily="34" charset="0"/>
                <a:ea typeface="Lato Black" panose="020F0502020204030203" pitchFamily="34" charset="0"/>
                <a:cs typeface="Lato Black" panose="020F0502020204030203" pitchFamily="34" charset="0"/>
              </a:rPr>
              <a:t>Mass BWIKANYE</a:t>
            </a:r>
          </a:p>
          <a:p>
            <a:pPr algn="ctr"/>
            <a:r>
              <a:rPr lang="fr-FR" sz="1200" b="1" dirty="0">
                <a:solidFill>
                  <a:srgbClr val="0033CC"/>
                </a:solidFill>
                <a:latin typeface="Lato Black" panose="020F0A02020204030203" pitchFamily="34" charset="0"/>
                <a:ea typeface="Lato Black" panose="020F0502020204030203" pitchFamily="34" charset="0"/>
                <a:cs typeface="Lato Black" panose="020F0502020204030203" pitchFamily="34" charset="0"/>
              </a:rPr>
              <a:t>Chef de Bureau Régional Adjoint et Expert Renforcement des Acteurs</a:t>
            </a:r>
          </a:p>
          <a:p>
            <a:pPr algn="ctr"/>
            <a:r>
              <a:rPr lang="fr-FR" sz="1200" b="1" dirty="0">
                <a:solidFill>
                  <a:srgbClr val="0033CC"/>
                </a:solidFill>
                <a:latin typeface="Lato Black" panose="020F0A02020204030203" pitchFamily="34" charset="0"/>
                <a:ea typeface="Lato Black" panose="020F0502020204030203" pitchFamily="34" charset="0"/>
                <a:cs typeface="Lato Black" panose="020F0502020204030203" pitchFamily="34" charset="0"/>
              </a:rPr>
              <a:t>Programme RESILAC-Action contre la Faim</a:t>
            </a:r>
          </a:p>
        </p:txBody>
      </p:sp>
    </p:spTree>
    <p:extLst>
      <p:ext uri="{BB962C8B-B14F-4D97-AF65-F5344CB8AC3E}">
        <p14:creationId xmlns:p14="http://schemas.microsoft.com/office/powerpoint/2010/main" val="3053990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65F8A-6115-8EA1-21C4-4EB814648D6B}"/>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E19168E7-1E2F-B0AF-5B88-0B3BF52917FB}"/>
              </a:ext>
            </a:extLst>
          </p:cNvPr>
          <p:cNvSpPr>
            <a:spLocks noGrp="1"/>
          </p:cNvSpPr>
          <p:nvPr>
            <p:ph type="sldNum" sz="quarter" idx="4"/>
          </p:nvPr>
        </p:nvSpPr>
        <p:spPr/>
        <p:txBody>
          <a:bodyPr/>
          <a:lstStyle/>
          <a:p>
            <a:fld id="{7897BDB0-C41C-D44F-A2EC-06D764F800DA}" type="slidenum">
              <a:rPr lang="en-GB" dirty="0" smtClean="0"/>
              <a:pPr/>
              <a:t>30</a:t>
            </a:fld>
            <a:endParaRPr lang="en-GB"/>
          </a:p>
        </p:txBody>
      </p:sp>
      <p:pic>
        <p:nvPicPr>
          <p:cNvPr id="2" name="Picture 2">
            <a:extLst>
              <a:ext uri="{FF2B5EF4-FFF2-40B4-BE49-F238E27FC236}">
                <a16:creationId xmlns:a16="http://schemas.microsoft.com/office/drawing/2014/main" id="{F50FBA34-1E7C-3D85-CA30-8808CF85B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97A88FDE-5052-37BD-928D-0861CB97A0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670" r="3635" b="6339"/>
          <a:stretch/>
        </p:blipFill>
        <p:spPr>
          <a:xfrm>
            <a:off x="4743985" y="1104635"/>
            <a:ext cx="1889898" cy="1455685"/>
          </a:xfrm>
          <a:prstGeom prst="rect">
            <a:avLst/>
          </a:prstGeom>
        </p:spPr>
      </p:pic>
      <p:sp>
        <p:nvSpPr>
          <p:cNvPr id="4" name="ZoneTexte 3">
            <a:extLst>
              <a:ext uri="{FF2B5EF4-FFF2-40B4-BE49-F238E27FC236}">
                <a16:creationId xmlns:a16="http://schemas.microsoft.com/office/drawing/2014/main" id="{AE0B9CA6-AF45-162D-D89F-83E9D80A8A01}"/>
              </a:ext>
            </a:extLst>
          </p:cNvPr>
          <p:cNvSpPr txBox="1"/>
          <p:nvPr/>
        </p:nvSpPr>
        <p:spPr>
          <a:xfrm>
            <a:off x="357395" y="2974553"/>
            <a:ext cx="11561252" cy="1077218"/>
          </a:xfrm>
          <a:prstGeom prst="rect">
            <a:avLst/>
          </a:prstGeom>
          <a:noFill/>
        </p:spPr>
        <p:txBody>
          <a:bodyPr wrap="square" rtlCol="0">
            <a:spAutoFit/>
          </a:bodyPr>
          <a:lstStyle/>
          <a:p>
            <a:pPr algn="ctr"/>
            <a:r>
              <a:rPr lang="fr-FR" sz="3200" b="1" dirty="0">
                <a:solidFill>
                  <a:srgbClr val="0000FF"/>
                </a:solidFill>
                <a:latin typeface="Times New Roman" panose="02020603050405020304" pitchFamily="18" charset="0"/>
                <a:cs typeface="Times New Roman" panose="02020603050405020304" pitchFamily="18" charset="0"/>
              </a:rPr>
              <a:t>Gestion des crises humanitaires</a:t>
            </a:r>
          </a:p>
          <a:p>
            <a:pPr algn="ctr"/>
            <a:r>
              <a:rPr lang="fr-FR" sz="3200" b="1" dirty="0">
                <a:solidFill>
                  <a:srgbClr val="0000FF"/>
                </a:solidFill>
                <a:latin typeface="Times New Roman" panose="02020603050405020304" pitchFamily="18" charset="0"/>
                <a:cs typeface="Times New Roman" panose="02020603050405020304" pitchFamily="18" charset="0"/>
              </a:rPr>
              <a:t>Partage d’expériences sur les bonnes pratiques de leadership</a:t>
            </a:r>
          </a:p>
        </p:txBody>
      </p:sp>
      <p:sp>
        <p:nvSpPr>
          <p:cNvPr id="5" name="Rectangle 4">
            <a:extLst>
              <a:ext uri="{FF2B5EF4-FFF2-40B4-BE49-F238E27FC236}">
                <a16:creationId xmlns:a16="http://schemas.microsoft.com/office/drawing/2014/main" id="{1602CE2D-EA40-B123-99A4-42810222B3BC}"/>
              </a:ext>
            </a:extLst>
          </p:cNvPr>
          <p:cNvSpPr/>
          <p:nvPr/>
        </p:nvSpPr>
        <p:spPr>
          <a:xfrm>
            <a:off x="177167" y="4726102"/>
            <a:ext cx="11720666" cy="1938992"/>
          </a:xfrm>
          <a:prstGeom prst="rect">
            <a:avLst/>
          </a:prstGeom>
        </p:spPr>
        <p:txBody>
          <a:bodyPr wrap="square">
            <a:spAutoFit/>
          </a:bodyPr>
          <a:lstStyle/>
          <a:p>
            <a:pPr lvl="0" algn="ctr"/>
            <a:r>
              <a:rPr lang="en-US" altLang="fr-FR" sz="2000" b="1" dirty="0" err="1">
                <a:latin typeface="Times New Roman" panose="02020603050405020304" pitchFamily="18" charset="0"/>
                <a:cs typeface="Times New Roman" panose="02020603050405020304" pitchFamily="18" charset="0"/>
              </a:rPr>
              <a:t>Batundi</a:t>
            </a:r>
            <a:r>
              <a:rPr lang="en-US" altLang="fr-FR" sz="2000" b="1" dirty="0">
                <a:latin typeface="Times New Roman" panose="02020603050405020304" pitchFamily="18" charset="0"/>
                <a:cs typeface="Times New Roman" panose="02020603050405020304" pitchFamily="18" charset="0"/>
              </a:rPr>
              <a:t> </a:t>
            </a:r>
            <a:r>
              <a:rPr lang="en-US" altLang="fr-FR" sz="2000" b="1" dirty="0" err="1">
                <a:latin typeface="Times New Roman" panose="02020603050405020304" pitchFamily="18" charset="0"/>
                <a:cs typeface="Times New Roman" panose="02020603050405020304" pitchFamily="18" charset="0"/>
              </a:rPr>
              <a:t>Hangi</a:t>
            </a:r>
            <a:r>
              <a:rPr lang="en-US" altLang="fr-FR" sz="2000" b="1" dirty="0">
                <a:latin typeface="Times New Roman" panose="02020603050405020304" pitchFamily="18" charset="0"/>
                <a:cs typeface="Times New Roman" panose="02020603050405020304" pitchFamily="18" charset="0"/>
              </a:rPr>
              <a:t> Vicar, PhD.</a:t>
            </a:r>
          </a:p>
          <a:p>
            <a:pPr lvl="0" algn="ctr"/>
            <a:r>
              <a:rPr lang="en-US" altLang="fr-FR" sz="2000" b="1" dirty="0">
                <a:latin typeface="Times New Roman" panose="02020603050405020304" pitchFamily="18" charset="0"/>
                <a:cs typeface="Times New Roman" panose="02020603050405020304" pitchFamily="18" charset="0"/>
              </a:rPr>
              <a:t>Prix </a:t>
            </a:r>
            <a:r>
              <a:rPr lang="en-US" altLang="fr-FR" sz="2000" b="1" dirty="0" err="1">
                <a:latin typeface="Times New Roman" panose="02020603050405020304" pitchFamily="18" charset="0"/>
                <a:cs typeface="Times New Roman" panose="02020603050405020304" pitchFamily="18" charset="0"/>
              </a:rPr>
              <a:t>Tulipe</a:t>
            </a:r>
            <a:r>
              <a:rPr lang="en-US" altLang="fr-FR" sz="2000" b="1" dirty="0">
                <a:latin typeface="Times New Roman" panose="02020603050405020304" pitchFamily="18" charset="0"/>
                <a:cs typeface="Times New Roman" panose="02020603050405020304" pitchFamily="18" charset="0"/>
              </a:rPr>
              <a:t> pour les droits </a:t>
            </a:r>
            <a:r>
              <a:rPr lang="en-US" altLang="fr-FR" sz="2000" b="1" dirty="0" err="1">
                <a:latin typeface="Times New Roman" panose="02020603050405020304" pitchFamily="18" charset="0"/>
                <a:cs typeface="Times New Roman" panose="02020603050405020304" pitchFamily="18" charset="0"/>
              </a:rPr>
              <a:t>humains</a:t>
            </a:r>
            <a:r>
              <a:rPr lang="en-US" altLang="fr-FR" sz="2000" b="1" dirty="0">
                <a:latin typeface="Times New Roman" panose="02020603050405020304" pitchFamily="18" charset="0"/>
                <a:cs typeface="Times New Roman" panose="02020603050405020304" pitchFamily="18" charset="0"/>
              </a:rPr>
              <a:t> 2022</a:t>
            </a:r>
          </a:p>
          <a:p>
            <a:pPr lvl="0" algn="ctr"/>
            <a:r>
              <a:rPr lang="en-US" altLang="fr-FR" sz="2000" b="1" dirty="0" err="1">
                <a:latin typeface="Times New Roman" panose="02020603050405020304" pitchFamily="18" charset="0"/>
                <a:cs typeface="Times New Roman" panose="02020603050405020304" pitchFamily="18" charset="0"/>
              </a:rPr>
              <a:t>Coordinateur</a:t>
            </a:r>
            <a:r>
              <a:rPr lang="en-US" altLang="fr-FR" sz="2000" b="1" dirty="0">
                <a:latin typeface="Times New Roman" panose="02020603050405020304" pitchFamily="18" charset="0"/>
                <a:cs typeface="Times New Roman" panose="02020603050405020304" pitchFamily="18" charset="0"/>
              </a:rPr>
              <a:t> National du FDAPID, </a:t>
            </a:r>
          </a:p>
          <a:p>
            <a:pPr lvl="0" algn="ctr"/>
            <a:r>
              <a:rPr lang="en-US" altLang="fr-FR" sz="2000" b="1" dirty="0">
                <a:latin typeface="Times New Roman" panose="02020603050405020304" pitchFamily="18" charset="0"/>
                <a:cs typeface="Times New Roman" panose="02020603050405020304" pitchFamily="18" charset="0"/>
              </a:rPr>
              <a:t>Lead Protection du FONAHD et Point Focal  SUWE</a:t>
            </a:r>
          </a:p>
          <a:p>
            <a:pPr marL="457200" indent="-457200" algn="ctr">
              <a:buBlip>
                <a:blip r:embed="rId5"/>
              </a:buBlip>
            </a:pPr>
            <a:r>
              <a:rPr lang="en-US" altLang="fr-FR" sz="2000" b="1" dirty="0">
                <a:latin typeface="Times New Roman" panose="02020603050405020304" pitchFamily="18" charset="0"/>
                <a:cs typeface="Times New Roman" panose="02020603050405020304" pitchFamily="18" charset="0"/>
              </a:rPr>
              <a:t>+243810127090</a:t>
            </a:r>
            <a:endParaRPr lang="fr-FR" altLang="fr-FR" sz="2000" dirty="0">
              <a:latin typeface="Times New Roman" panose="02020603050405020304" pitchFamily="18" charset="0"/>
              <a:cs typeface="Times New Roman" panose="02020603050405020304" pitchFamily="18" charset="0"/>
            </a:endParaRPr>
          </a:p>
          <a:p>
            <a:pPr marL="457200" indent="-457200" algn="ctr">
              <a:buBlip>
                <a:blip r:embed="rId6"/>
              </a:buBlip>
            </a:pPr>
            <a:r>
              <a:rPr lang="en-US" altLang="fr-FR" sz="2000" b="1" dirty="0">
                <a:solidFill>
                  <a:schemeClr val="accent3"/>
                </a:solidFill>
                <a:latin typeface="Times New Roman" panose="02020603050405020304" pitchFamily="18" charset="0"/>
                <a:cs typeface="Times New Roman" panose="02020603050405020304" pitchFamily="18" charset="0"/>
                <a:hlinkClick r:id="rId7"/>
              </a:rPr>
              <a:t>fdapidrdc@gmail.com</a:t>
            </a:r>
            <a:r>
              <a:rPr lang="en-US" altLang="fr-FR" sz="2000" b="1" dirty="0">
                <a:solidFill>
                  <a:schemeClr val="accent3"/>
                </a:solidFill>
                <a:latin typeface="Times New Roman" panose="02020603050405020304" pitchFamily="18" charset="0"/>
                <a:cs typeface="Times New Roman" panose="02020603050405020304" pitchFamily="18" charset="0"/>
              </a:rPr>
              <a:t> </a:t>
            </a:r>
            <a:r>
              <a:rPr lang="en-US" altLang="fr-FR" sz="2000" b="1" dirty="0">
                <a:latin typeface="Times New Roman" panose="02020603050405020304" pitchFamily="18" charset="0"/>
                <a:cs typeface="Times New Roman" panose="02020603050405020304" pitchFamily="18" charset="0"/>
              </a:rPr>
              <a:t>;</a:t>
            </a:r>
            <a:r>
              <a:rPr lang="en-US" altLang="fr-FR" sz="2000" b="1" dirty="0">
                <a:solidFill>
                  <a:schemeClr val="accent3"/>
                </a:solidFill>
                <a:latin typeface="Times New Roman" panose="02020603050405020304" pitchFamily="18" charset="0"/>
                <a:cs typeface="Times New Roman" panose="02020603050405020304" pitchFamily="18" charset="0"/>
              </a:rPr>
              <a:t> </a:t>
            </a:r>
            <a:r>
              <a:rPr lang="en-US" altLang="fr-FR" sz="2000" b="1" dirty="0">
                <a:solidFill>
                  <a:schemeClr val="accent3"/>
                </a:solidFill>
                <a:latin typeface="Times New Roman" panose="02020603050405020304" pitchFamily="18" charset="0"/>
                <a:cs typeface="Times New Roman" panose="02020603050405020304" pitchFamily="18" charset="0"/>
                <a:hlinkClick r:id="rId8"/>
              </a:rPr>
              <a:t>coordination@fdapid-hopeip.org</a:t>
            </a:r>
            <a:r>
              <a:rPr lang="en-US" altLang="fr-FR" sz="2000" b="1" dirty="0">
                <a:solidFill>
                  <a:schemeClr val="accent3"/>
                </a:solidFill>
                <a:latin typeface="Times New Roman" panose="02020603050405020304" pitchFamily="18" charset="0"/>
                <a:cs typeface="Times New Roman" panose="02020603050405020304" pitchFamily="18" charset="0"/>
              </a:rPr>
              <a:t> </a:t>
            </a:r>
            <a:r>
              <a:rPr lang="en-US" altLang="fr-FR" sz="2000" b="1" dirty="0">
                <a:latin typeface="Times New Roman" panose="02020603050405020304" pitchFamily="18" charset="0"/>
                <a:cs typeface="Times New Roman" panose="02020603050405020304" pitchFamily="18" charset="0"/>
              </a:rPr>
              <a:t>; </a:t>
            </a:r>
            <a:r>
              <a:rPr lang="en-US" altLang="fr-FR" sz="2000" b="1" dirty="0" err="1">
                <a:solidFill>
                  <a:srgbClr val="3333FF"/>
                </a:solidFill>
                <a:latin typeface="Times New Roman" panose="02020603050405020304" pitchFamily="18" charset="0"/>
                <a:cs typeface="Times New Roman" panose="02020603050405020304" pitchFamily="18" charset="0"/>
              </a:rPr>
              <a:t>bhangivic</a:t>
            </a:r>
            <a:r>
              <a:rPr lang="en-GB" altLang="fr-FR" sz="2000" b="1" dirty="0">
                <a:solidFill>
                  <a:srgbClr val="3333FF"/>
                </a:solidFill>
                <a:latin typeface="Times New Roman" panose="02020603050405020304" pitchFamily="18" charset="0"/>
                <a:cs typeface="Times New Roman" panose="02020603050405020304" pitchFamily="18" charset="0"/>
              </a:rPr>
              <a:t>ar@gmail.com</a:t>
            </a:r>
            <a:r>
              <a:rPr lang="en-US" altLang="fr-FR" sz="2000" b="1" dirty="0">
                <a:solidFill>
                  <a:srgbClr val="3333FF"/>
                </a:solidFill>
                <a:latin typeface="Times New Roman" panose="02020603050405020304" pitchFamily="18" charset="0"/>
                <a:cs typeface="Times New Roman" panose="02020603050405020304" pitchFamily="18" charset="0"/>
              </a:rPr>
              <a:t> </a:t>
            </a:r>
          </a:p>
        </p:txBody>
      </p:sp>
      <p:pic>
        <p:nvPicPr>
          <p:cNvPr id="6" name="Picture 2" descr="C:\Users\hp\Documents\All Doc 2025\images (1).png">
            <a:extLst>
              <a:ext uri="{FF2B5EF4-FFF2-40B4-BE49-F238E27FC236}">
                <a16:creationId xmlns:a16="http://schemas.microsoft.com/office/drawing/2014/main" id="{21B2B576-EF14-CFF5-AA2F-2A2334AA45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99" y="1139418"/>
            <a:ext cx="1642640" cy="142090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99E9FDAB-8DF2-3B5F-7802-03BD983FFEB2}"/>
              </a:ext>
            </a:extLst>
          </p:cNvPr>
          <p:cNvPicPr/>
          <p:nvPr/>
        </p:nvPicPr>
        <p:blipFill rotWithShape="1">
          <a:blip r:embed="rId10">
            <a:extLst>
              <a:ext uri="{28A0092B-C50C-407E-A947-70E740481C1C}">
                <a14:useLocalDpi xmlns:a14="http://schemas.microsoft.com/office/drawing/2010/main" val="0"/>
              </a:ext>
            </a:extLst>
          </a:blip>
          <a:srcRect r="78339" b="16149"/>
          <a:stretch/>
        </p:blipFill>
        <p:spPr bwMode="auto">
          <a:xfrm>
            <a:off x="8191643" y="1283998"/>
            <a:ext cx="1642640" cy="12763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6168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697C-DE49-8B93-DD66-458374B598F7}"/>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780C6C7A-D147-90E4-EBE6-56365357A41F}"/>
              </a:ext>
            </a:extLst>
          </p:cNvPr>
          <p:cNvSpPr>
            <a:spLocks noGrp="1"/>
          </p:cNvSpPr>
          <p:nvPr>
            <p:ph type="sldNum" sz="quarter" idx="4"/>
          </p:nvPr>
        </p:nvSpPr>
        <p:spPr/>
        <p:txBody>
          <a:bodyPr/>
          <a:lstStyle/>
          <a:p>
            <a:fld id="{7897BDB0-C41C-D44F-A2EC-06D764F800DA}" type="slidenum">
              <a:rPr lang="en-GB" dirty="0" smtClean="0"/>
              <a:pPr/>
              <a:t>31</a:t>
            </a:fld>
            <a:endParaRPr lang="en-GB"/>
          </a:p>
        </p:txBody>
      </p:sp>
      <p:pic>
        <p:nvPicPr>
          <p:cNvPr id="2" name="Picture 2">
            <a:extLst>
              <a:ext uri="{FF2B5EF4-FFF2-40B4-BE49-F238E27FC236}">
                <a16:creationId xmlns:a16="http://schemas.microsoft.com/office/drawing/2014/main" id="{D7A40759-E348-E985-13E7-479E8F574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C55CA2B-D003-7AA3-92C7-471A49C6C0E3}"/>
              </a:ext>
            </a:extLst>
          </p:cNvPr>
          <p:cNvSpPr/>
          <p:nvPr/>
        </p:nvSpPr>
        <p:spPr>
          <a:xfrm>
            <a:off x="1981200" y="2494183"/>
            <a:ext cx="8828370" cy="1754326"/>
          </a:xfrm>
          <a:prstGeom prst="rect">
            <a:avLst/>
          </a:prstGeom>
        </p:spPr>
        <p:txBody>
          <a:bodyPr wrap="square">
            <a:spAutoFit/>
          </a:bodyPr>
          <a:lstStyle/>
          <a:p>
            <a:pPr marL="400050" indent="-400050">
              <a:lnSpc>
                <a:spcPct val="200000"/>
              </a:lnSpc>
              <a:buAutoNum type="romanUcPeriod"/>
            </a:pPr>
            <a:r>
              <a:rPr lang="fr-FR" b="1" dirty="0">
                <a:latin typeface="Times New Roman" panose="02020603050405020304" pitchFamily="18" charset="0"/>
                <a:cs typeface="Times New Roman" panose="02020603050405020304" pitchFamily="18" charset="0"/>
              </a:rPr>
              <a:t>Clés de réussite de leadership ;</a:t>
            </a:r>
          </a:p>
          <a:p>
            <a:pPr marL="400050" indent="-400050">
              <a:lnSpc>
                <a:spcPct val="200000"/>
              </a:lnSpc>
              <a:buFontTx/>
              <a:buAutoNum type="romanUcPeriod"/>
            </a:pPr>
            <a:r>
              <a:rPr lang="fr-FR" b="1" dirty="0">
                <a:latin typeface="Times New Roman" panose="02020603050405020304" pitchFamily="18" charset="0"/>
                <a:cs typeface="Times New Roman" panose="02020603050405020304" pitchFamily="18" charset="0"/>
              </a:rPr>
              <a:t>Quelques bonnes pratiques de leadership des ONGN-L ;</a:t>
            </a:r>
            <a:endParaRPr lang="fr-FR" dirty="0">
              <a:latin typeface="Times New Roman" panose="02020603050405020304" pitchFamily="18" charset="0"/>
              <a:cs typeface="Times New Roman" panose="02020603050405020304" pitchFamily="18" charset="0"/>
            </a:endParaRPr>
          </a:p>
          <a:p>
            <a:pPr marL="400050" indent="-400050">
              <a:lnSpc>
                <a:spcPct val="200000"/>
              </a:lnSpc>
              <a:buAutoNum type="romanUcPeriod"/>
            </a:pPr>
            <a:r>
              <a:rPr lang="fr-FR" b="1" dirty="0">
                <a:latin typeface="Times New Roman" panose="02020603050405020304" pitchFamily="18" charset="0"/>
                <a:cs typeface="Times New Roman" panose="02020603050405020304" pitchFamily="18" charset="0"/>
              </a:rPr>
              <a:t>Défis à relever. </a:t>
            </a:r>
          </a:p>
        </p:txBody>
      </p:sp>
      <p:sp>
        <p:nvSpPr>
          <p:cNvPr id="4" name="ZoneTexte 3">
            <a:extLst>
              <a:ext uri="{FF2B5EF4-FFF2-40B4-BE49-F238E27FC236}">
                <a16:creationId xmlns:a16="http://schemas.microsoft.com/office/drawing/2014/main" id="{8DAC0694-F777-6D71-C67F-0A9153F3A662}"/>
              </a:ext>
            </a:extLst>
          </p:cNvPr>
          <p:cNvSpPr txBox="1"/>
          <p:nvPr/>
        </p:nvSpPr>
        <p:spPr>
          <a:xfrm>
            <a:off x="1981200" y="1970963"/>
            <a:ext cx="3759362" cy="523220"/>
          </a:xfrm>
          <a:prstGeom prst="rect">
            <a:avLst/>
          </a:prstGeom>
          <a:noFill/>
        </p:spPr>
        <p:txBody>
          <a:bodyPr wrap="none" rtlCol="0">
            <a:spAutoFit/>
          </a:bodyPr>
          <a:lstStyle/>
          <a:p>
            <a:r>
              <a:rPr lang="fr-FR" sz="2800" b="1" dirty="0"/>
              <a:t>Plan de présentation</a:t>
            </a:r>
          </a:p>
        </p:txBody>
      </p:sp>
    </p:spTree>
    <p:extLst>
      <p:ext uri="{BB962C8B-B14F-4D97-AF65-F5344CB8AC3E}">
        <p14:creationId xmlns:p14="http://schemas.microsoft.com/office/powerpoint/2010/main" val="1390616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B8E1B-4B6D-C264-A296-B35171DD6282}"/>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A80453A0-1BD5-78A3-D87B-51D7B60DBF8C}"/>
              </a:ext>
            </a:extLst>
          </p:cNvPr>
          <p:cNvSpPr>
            <a:spLocks noGrp="1"/>
          </p:cNvSpPr>
          <p:nvPr>
            <p:ph type="sldNum" sz="quarter" idx="4"/>
          </p:nvPr>
        </p:nvSpPr>
        <p:spPr/>
        <p:txBody>
          <a:bodyPr/>
          <a:lstStyle/>
          <a:p>
            <a:fld id="{7897BDB0-C41C-D44F-A2EC-06D764F800DA}" type="slidenum">
              <a:rPr lang="en-GB" dirty="0" smtClean="0"/>
              <a:pPr/>
              <a:t>32</a:t>
            </a:fld>
            <a:endParaRPr lang="en-GB"/>
          </a:p>
        </p:txBody>
      </p:sp>
      <p:pic>
        <p:nvPicPr>
          <p:cNvPr id="2" name="Picture 2">
            <a:extLst>
              <a:ext uri="{FF2B5EF4-FFF2-40B4-BE49-F238E27FC236}">
                <a16:creationId xmlns:a16="http://schemas.microsoft.com/office/drawing/2014/main" id="{15F15110-D818-FCFF-41AD-92B31FD57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2921552-F602-0C17-DA57-ABCB80D2970B}"/>
              </a:ext>
            </a:extLst>
          </p:cNvPr>
          <p:cNvSpPr/>
          <p:nvPr/>
        </p:nvSpPr>
        <p:spPr>
          <a:xfrm>
            <a:off x="1685365" y="1195068"/>
            <a:ext cx="8892988" cy="5770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Times New Roman" panose="02020603050405020304" pitchFamily="18" charset="0"/>
                <a:cs typeface="Times New Roman" panose="02020603050405020304" pitchFamily="18" charset="0"/>
              </a:rPr>
              <a:t>Clés de réussite de leadership</a:t>
            </a:r>
            <a:endParaRPr lang="fr-FR" sz="3600" dirty="0"/>
          </a:p>
        </p:txBody>
      </p:sp>
      <p:graphicFrame>
        <p:nvGraphicFramePr>
          <p:cNvPr id="4" name="Diagramme 3">
            <a:extLst>
              <a:ext uri="{FF2B5EF4-FFF2-40B4-BE49-F238E27FC236}">
                <a16:creationId xmlns:a16="http://schemas.microsoft.com/office/drawing/2014/main" id="{03976233-5E56-688A-093B-BC2FF2DB85A3}"/>
              </a:ext>
            </a:extLst>
          </p:cNvPr>
          <p:cNvGraphicFramePr/>
          <p:nvPr>
            <p:extLst>
              <p:ext uri="{D42A27DB-BD31-4B8C-83A1-F6EECF244321}">
                <p14:modId xmlns:p14="http://schemas.microsoft.com/office/powerpoint/2010/main" val="4094227526"/>
              </p:ext>
            </p:extLst>
          </p:nvPr>
        </p:nvGraphicFramePr>
        <p:xfrm>
          <a:off x="2290813" y="1936376"/>
          <a:ext cx="7301422" cy="3607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C:\Users\hp\Documents\All Doc 2025\téléchargé.jpeg">
            <a:extLst>
              <a:ext uri="{FF2B5EF4-FFF2-40B4-BE49-F238E27FC236}">
                <a16:creationId xmlns:a16="http://schemas.microsoft.com/office/drawing/2014/main" id="{144951F1-5D00-B018-25ED-95B8E587FF1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670" t="8861" r="13687"/>
          <a:stretch/>
        </p:blipFill>
        <p:spPr bwMode="auto">
          <a:xfrm>
            <a:off x="1021172" y="3429000"/>
            <a:ext cx="2576894" cy="1950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hp\Documents\All Doc 2025\leadership-styles-header.png">
            <a:extLst>
              <a:ext uri="{FF2B5EF4-FFF2-40B4-BE49-F238E27FC236}">
                <a16:creationId xmlns:a16="http://schemas.microsoft.com/office/drawing/2014/main" id="{9A5DC3B2-F4E8-D767-4F8E-94423FF214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99922" y="3036781"/>
            <a:ext cx="3002530" cy="185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523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17D9D-9DC5-3BBA-54F4-6A589B729041}"/>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06A9969E-7037-96D3-F73F-C9868D4033E0}"/>
              </a:ext>
            </a:extLst>
          </p:cNvPr>
          <p:cNvSpPr>
            <a:spLocks noGrp="1"/>
          </p:cNvSpPr>
          <p:nvPr>
            <p:ph type="sldNum" sz="quarter" idx="4"/>
          </p:nvPr>
        </p:nvSpPr>
        <p:spPr/>
        <p:txBody>
          <a:bodyPr/>
          <a:lstStyle/>
          <a:p>
            <a:fld id="{7897BDB0-C41C-D44F-A2EC-06D764F800DA}" type="slidenum">
              <a:rPr lang="en-GB" dirty="0" smtClean="0"/>
              <a:pPr/>
              <a:t>33</a:t>
            </a:fld>
            <a:endParaRPr lang="en-GB"/>
          </a:p>
        </p:txBody>
      </p:sp>
      <p:pic>
        <p:nvPicPr>
          <p:cNvPr id="2" name="Picture 2">
            <a:extLst>
              <a:ext uri="{FF2B5EF4-FFF2-40B4-BE49-F238E27FC236}">
                <a16:creationId xmlns:a16="http://schemas.microsoft.com/office/drawing/2014/main" id="{640403E9-05A3-6ED1-1CC4-2B971B145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5006042-2E3E-E8C4-AFC5-0CBD3C096594}"/>
              </a:ext>
            </a:extLst>
          </p:cNvPr>
          <p:cNvSpPr/>
          <p:nvPr/>
        </p:nvSpPr>
        <p:spPr>
          <a:xfrm>
            <a:off x="484094" y="1038808"/>
            <a:ext cx="11463877" cy="5770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Times New Roman" panose="02020603050405020304" pitchFamily="18" charset="0"/>
                <a:cs typeface="Times New Roman" panose="02020603050405020304" pitchFamily="18" charset="0"/>
              </a:rPr>
              <a:t>Quelques bonnes pratiques de leadership des ONGN-L</a:t>
            </a:r>
            <a:endParaRPr lang="fr-FR" sz="3600" dirty="0"/>
          </a:p>
        </p:txBody>
      </p:sp>
      <p:grpSp>
        <p:nvGrpSpPr>
          <p:cNvPr id="4" name="Groupe 3">
            <a:extLst>
              <a:ext uri="{FF2B5EF4-FFF2-40B4-BE49-F238E27FC236}">
                <a16:creationId xmlns:a16="http://schemas.microsoft.com/office/drawing/2014/main" id="{C3073FCC-DBEF-70B9-A224-73BD573F1742}"/>
              </a:ext>
            </a:extLst>
          </p:cNvPr>
          <p:cNvGrpSpPr/>
          <p:nvPr/>
        </p:nvGrpSpPr>
        <p:grpSpPr>
          <a:xfrm>
            <a:off x="327254" y="1783978"/>
            <a:ext cx="11138605" cy="4794230"/>
            <a:chOff x="654512" y="972151"/>
            <a:chExt cx="11544646" cy="5139891"/>
          </a:xfrm>
        </p:grpSpPr>
        <p:grpSp>
          <p:nvGrpSpPr>
            <p:cNvPr id="5" name="Groupe 4">
              <a:extLst>
                <a:ext uri="{FF2B5EF4-FFF2-40B4-BE49-F238E27FC236}">
                  <a16:creationId xmlns:a16="http://schemas.microsoft.com/office/drawing/2014/main" id="{8944CE7C-F948-DFE4-4099-BE4CFF0D9D2B}"/>
                </a:ext>
              </a:extLst>
            </p:cNvPr>
            <p:cNvGrpSpPr/>
            <p:nvPr/>
          </p:nvGrpSpPr>
          <p:grpSpPr>
            <a:xfrm>
              <a:off x="654512" y="972151"/>
              <a:ext cx="10503925" cy="5139891"/>
              <a:chOff x="131991" y="1068404"/>
              <a:chExt cx="10503925" cy="5139891"/>
            </a:xfrm>
          </p:grpSpPr>
          <p:sp>
            <p:nvSpPr>
              <p:cNvPr id="7" name="Ellipse 6">
                <a:extLst>
                  <a:ext uri="{FF2B5EF4-FFF2-40B4-BE49-F238E27FC236}">
                    <a16:creationId xmlns:a16="http://schemas.microsoft.com/office/drawing/2014/main" id="{AAAAA345-21AB-E2F6-82F0-B5E89ABC9C7E}"/>
                  </a:ext>
                </a:extLst>
              </p:cNvPr>
              <p:cNvSpPr/>
              <p:nvPr/>
            </p:nvSpPr>
            <p:spPr>
              <a:xfrm>
                <a:off x="4244740" y="2367814"/>
                <a:ext cx="3792355" cy="3041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Times New Roman" panose="02020603050405020304" pitchFamily="18" charset="0"/>
                    <a:cs typeface="Times New Roman" panose="02020603050405020304" pitchFamily="18" charset="0"/>
                  </a:rPr>
                  <a:t>Bonnes pratiques de leadership des ONGN-L</a:t>
                </a:r>
                <a:endParaRPr lang="fr-FR" dirty="0"/>
              </a:p>
            </p:txBody>
          </p:sp>
          <p:sp>
            <p:nvSpPr>
              <p:cNvPr id="8" name="Ellipse 7">
                <a:extLst>
                  <a:ext uri="{FF2B5EF4-FFF2-40B4-BE49-F238E27FC236}">
                    <a16:creationId xmlns:a16="http://schemas.microsoft.com/office/drawing/2014/main" id="{FCCE99F2-C8C8-8203-1B84-FED0DBA4CAB4}"/>
                  </a:ext>
                </a:extLst>
              </p:cNvPr>
              <p:cNvSpPr/>
              <p:nvPr/>
            </p:nvSpPr>
            <p:spPr>
              <a:xfrm>
                <a:off x="6756934" y="1068404"/>
                <a:ext cx="3416967" cy="247369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Réflexion rapide sur de solutions locales pour aider la population sinistrée et orienter les victimes au cas par cas </a:t>
                </a:r>
              </a:p>
            </p:txBody>
          </p:sp>
          <p:sp>
            <p:nvSpPr>
              <p:cNvPr id="9" name="Ellipse 8">
                <a:extLst>
                  <a:ext uri="{FF2B5EF4-FFF2-40B4-BE49-F238E27FC236}">
                    <a16:creationId xmlns:a16="http://schemas.microsoft.com/office/drawing/2014/main" id="{67B9C2A4-7567-9ACB-2BB1-7A437A1F102D}"/>
                  </a:ext>
                </a:extLst>
              </p:cNvPr>
              <p:cNvSpPr/>
              <p:nvPr/>
            </p:nvSpPr>
            <p:spPr>
              <a:xfrm>
                <a:off x="1751798" y="1068404"/>
                <a:ext cx="3904651" cy="237182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Présence de manière permanente dans les zones rouge avec ou sans financement pour combler le vide après l’évacuation des acteurs internationaux</a:t>
                </a:r>
              </a:p>
            </p:txBody>
          </p:sp>
          <p:sp>
            <p:nvSpPr>
              <p:cNvPr id="10" name="Ellipse 9">
                <a:extLst>
                  <a:ext uri="{FF2B5EF4-FFF2-40B4-BE49-F238E27FC236}">
                    <a16:creationId xmlns:a16="http://schemas.microsoft.com/office/drawing/2014/main" id="{E359E32F-7F74-64FD-1294-B84AEFD87D4D}"/>
                  </a:ext>
                </a:extLst>
              </p:cNvPr>
              <p:cNvSpPr/>
              <p:nvPr/>
            </p:nvSpPr>
            <p:spPr>
              <a:xfrm>
                <a:off x="1597794" y="3715351"/>
                <a:ext cx="3800375" cy="249294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Travail en synergie à travers des projets en consortium basé sur la classification qui facilite la détermination des rôles des OSC (Chef de file, codemandeurs et affiliés </a:t>
                </a:r>
              </a:p>
            </p:txBody>
          </p:sp>
          <p:sp>
            <p:nvSpPr>
              <p:cNvPr id="11" name="Ellipse 10">
                <a:extLst>
                  <a:ext uri="{FF2B5EF4-FFF2-40B4-BE49-F238E27FC236}">
                    <a16:creationId xmlns:a16="http://schemas.microsoft.com/office/drawing/2014/main" id="{53C0F6FB-424A-3819-7761-A09E3BBADC3B}"/>
                  </a:ext>
                </a:extLst>
              </p:cNvPr>
              <p:cNvSpPr/>
              <p:nvPr/>
            </p:nvSpPr>
            <p:spPr>
              <a:xfrm>
                <a:off x="6923771" y="3801979"/>
                <a:ext cx="3712145" cy="2406316"/>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Partage d’informations, d’opportunités, actions conjointes (évaluations multisectorielles, documentation, plaidoyer, référencement des cas, </a:t>
                </a:r>
                <a:r>
                  <a:rPr lang="fr-FR" sz="1400" b="1" dirty="0" err="1">
                    <a:solidFill>
                      <a:schemeClr val="tx1"/>
                    </a:solidFill>
                  </a:rPr>
                  <a:t>etc</a:t>
                </a:r>
                <a:endParaRPr lang="fr-FR" sz="1400" b="1" dirty="0">
                  <a:solidFill>
                    <a:schemeClr val="tx1"/>
                  </a:solidFill>
                </a:endParaRPr>
              </a:p>
            </p:txBody>
          </p:sp>
          <p:pic>
            <p:nvPicPr>
              <p:cNvPr id="12" name="Picture 2" descr="C:\Users\hp\Documents\All Doc 2025\1-1.jpg">
                <a:extLst>
                  <a:ext uri="{FF2B5EF4-FFF2-40B4-BE49-F238E27FC236}">
                    <a16:creationId xmlns:a16="http://schemas.microsoft.com/office/drawing/2014/main" id="{A7042B3B-42B2-8CD5-A7C7-CB0D1EC566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43" t="25291" r="22139" b="7419"/>
              <a:stretch/>
            </p:blipFill>
            <p:spPr bwMode="auto">
              <a:xfrm>
                <a:off x="131991" y="2836342"/>
                <a:ext cx="2177353" cy="152290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4" descr="Four Ways to Support Leadership Development | Lead Read Today | Lead Read  Today">
              <a:extLst>
                <a:ext uri="{FF2B5EF4-FFF2-40B4-BE49-F238E27FC236}">
                  <a16:creationId xmlns:a16="http://schemas.microsoft.com/office/drawing/2014/main" id="{A789DD68-91AD-2F48-85D2-DF9A94C0591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22" r="9757"/>
            <a:stretch/>
          </p:blipFill>
          <p:spPr bwMode="auto">
            <a:xfrm>
              <a:off x="10145028" y="2521814"/>
              <a:ext cx="2054130" cy="14726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47137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32DE8-19B6-EFCA-1CFF-E2FD95AA1263}"/>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0729B49F-B6E4-AEA7-098A-615EB6ADFF83}"/>
              </a:ext>
            </a:extLst>
          </p:cNvPr>
          <p:cNvSpPr>
            <a:spLocks noGrp="1"/>
          </p:cNvSpPr>
          <p:nvPr>
            <p:ph type="sldNum" sz="quarter" idx="4"/>
          </p:nvPr>
        </p:nvSpPr>
        <p:spPr/>
        <p:txBody>
          <a:bodyPr/>
          <a:lstStyle/>
          <a:p>
            <a:fld id="{7897BDB0-C41C-D44F-A2EC-06D764F800DA}" type="slidenum">
              <a:rPr lang="en-GB" dirty="0" smtClean="0"/>
              <a:pPr/>
              <a:t>34</a:t>
            </a:fld>
            <a:endParaRPr lang="en-GB"/>
          </a:p>
        </p:txBody>
      </p:sp>
      <p:pic>
        <p:nvPicPr>
          <p:cNvPr id="2" name="Picture 2">
            <a:extLst>
              <a:ext uri="{FF2B5EF4-FFF2-40B4-BE49-F238E27FC236}">
                <a16:creationId xmlns:a16="http://schemas.microsoft.com/office/drawing/2014/main" id="{03A4C249-F028-6BD7-772B-8BD421F76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E3EA16D-C250-0403-9250-97B5E9BEB91E}"/>
              </a:ext>
            </a:extLst>
          </p:cNvPr>
          <p:cNvSpPr/>
          <p:nvPr/>
        </p:nvSpPr>
        <p:spPr>
          <a:xfrm>
            <a:off x="1622612" y="1091954"/>
            <a:ext cx="9233648" cy="5770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atin typeface="Times New Roman" panose="02020603050405020304" pitchFamily="18" charset="0"/>
                <a:cs typeface="Times New Roman" panose="02020603050405020304" pitchFamily="18" charset="0"/>
              </a:rPr>
              <a:t>Défis majeurs</a:t>
            </a:r>
            <a:endParaRPr lang="fr-FR" sz="3200" dirty="0"/>
          </a:p>
        </p:txBody>
      </p:sp>
      <p:sp>
        <p:nvSpPr>
          <p:cNvPr id="4" name="ZoneTexte 3">
            <a:extLst>
              <a:ext uri="{FF2B5EF4-FFF2-40B4-BE49-F238E27FC236}">
                <a16:creationId xmlns:a16="http://schemas.microsoft.com/office/drawing/2014/main" id="{17EA4A5E-652D-E20C-E6B0-271C87D91374}"/>
              </a:ext>
            </a:extLst>
          </p:cNvPr>
          <p:cNvSpPr txBox="1"/>
          <p:nvPr/>
        </p:nvSpPr>
        <p:spPr>
          <a:xfrm>
            <a:off x="818147" y="1761714"/>
            <a:ext cx="10866922" cy="419755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Nombre limité d’ONGN-L éligibles au FH (Fonds humanitaire), il y a nécessité d’amplifier le plaidoyer pour influencer l’évaluation (due diligence) d’au moins 90% d’OSC de la RDC ;</a:t>
            </a:r>
          </a:p>
          <a:p>
            <a:pPr marL="342900" indent="-342900" algn="just">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L’auto diabolisation entre les OSC et accusation par certaines ONGI à cause de la concurrence de loyale, d’où l’importance de promouvoir la localisation de l’aide en donnant plus de responsabilités aux acteurs locaux et aux communautés mais il faut une bonne préparation ;</a:t>
            </a:r>
          </a:p>
          <a:p>
            <a:pPr marL="342900" indent="-342900" algn="just">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Faible visibilité des interventions des ONGN-L ;</a:t>
            </a:r>
          </a:p>
          <a:p>
            <a:pPr marL="342900" indent="-342900" algn="just">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Financement basé sur les personnes physiques en lieu et place des personnes morales, une menace contre la durabilité des OSC ; </a:t>
            </a:r>
          </a:p>
          <a:p>
            <a:pPr marL="342900" indent="-342900" algn="just">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Instabilité et fuite du capital humain à cause de manque des moyens financiers pour le maintenir dans de conditions confortables. </a:t>
            </a:r>
          </a:p>
        </p:txBody>
      </p:sp>
    </p:spTree>
    <p:extLst>
      <p:ext uri="{BB962C8B-B14F-4D97-AF65-F5344CB8AC3E}">
        <p14:creationId xmlns:p14="http://schemas.microsoft.com/office/powerpoint/2010/main" val="2549100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E9BAF-9D05-0875-D8BD-537C505E3F0C}"/>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38FEAE8E-79BE-4A66-AF91-6E34B7E763FB}"/>
              </a:ext>
            </a:extLst>
          </p:cNvPr>
          <p:cNvSpPr>
            <a:spLocks noGrp="1"/>
          </p:cNvSpPr>
          <p:nvPr>
            <p:ph type="sldNum" sz="quarter" idx="4"/>
          </p:nvPr>
        </p:nvSpPr>
        <p:spPr/>
        <p:txBody>
          <a:bodyPr/>
          <a:lstStyle/>
          <a:p>
            <a:fld id="{7897BDB0-C41C-D44F-A2EC-06D764F800DA}" type="slidenum">
              <a:rPr lang="en-GB" dirty="0" smtClean="0"/>
              <a:pPr/>
              <a:t>35</a:t>
            </a:fld>
            <a:endParaRPr lang="en-GB"/>
          </a:p>
        </p:txBody>
      </p:sp>
      <p:pic>
        <p:nvPicPr>
          <p:cNvPr id="2" name="Picture 2">
            <a:extLst>
              <a:ext uri="{FF2B5EF4-FFF2-40B4-BE49-F238E27FC236}">
                <a16:creationId xmlns:a16="http://schemas.microsoft.com/office/drawing/2014/main" id="{31C1DE88-E861-D423-D00D-8B3F0855D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E717F0D5-B0EC-41A7-C333-47B2B734AA19}"/>
              </a:ext>
            </a:extLst>
          </p:cNvPr>
          <p:cNvSpPr txBox="1">
            <a:spLocks/>
          </p:cNvSpPr>
          <p:nvPr/>
        </p:nvSpPr>
        <p:spPr>
          <a:xfrm>
            <a:off x="4417562" y="3077875"/>
            <a:ext cx="3797148" cy="1049100"/>
          </a:xfrm>
          <a:prstGeom prst="rect">
            <a:avLst/>
          </a:prstGeom>
        </p:spPr>
        <p:txBody>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GB" sz="4000"/>
              <a:t>Discussions</a:t>
            </a:r>
            <a:endParaRPr lang="en-US" sz="4000" dirty="0"/>
          </a:p>
        </p:txBody>
      </p:sp>
    </p:spTree>
    <p:extLst>
      <p:ext uri="{BB962C8B-B14F-4D97-AF65-F5344CB8AC3E}">
        <p14:creationId xmlns:p14="http://schemas.microsoft.com/office/powerpoint/2010/main" val="5172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19B0-1A10-B953-DDB0-929505D97271}"/>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3695CF9A-AED2-C232-AB1A-9D8BA3612930}"/>
              </a:ext>
            </a:extLst>
          </p:cNvPr>
          <p:cNvSpPr>
            <a:spLocks noGrp="1"/>
          </p:cNvSpPr>
          <p:nvPr>
            <p:ph type="sldNum" sz="quarter" idx="4"/>
          </p:nvPr>
        </p:nvSpPr>
        <p:spPr/>
        <p:txBody>
          <a:bodyPr/>
          <a:lstStyle/>
          <a:p>
            <a:fld id="{7897BDB0-C41C-D44F-A2EC-06D764F800DA}" type="slidenum">
              <a:rPr lang="en-GB" dirty="0" smtClean="0"/>
              <a:pPr/>
              <a:t>4</a:t>
            </a:fld>
            <a:endParaRPr lang="en-GB"/>
          </a:p>
        </p:txBody>
      </p:sp>
      <p:pic>
        <p:nvPicPr>
          <p:cNvPr id="2" name="Picture 2">
            <a:extLst>
              <a:ext uri="{FF2B5EF4-FFF2-40B4-BE49-F238E27FC236}">
                <a16:creationId xmlns:a16="http://schemas.microsoft.com/office/drawing/2014/main" id="{D8E06DE9-A39F-2121-95E4-AAF0467D1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7456BF6D-0DC2-E77D-1133-06C2D2BCA7DB}"/>
              </a:ext>
            </a:extLst>
          </p:cNvPr>
          <p:cNvSpPr txBox="1">
            <a:spLocks/>
          </p:cNvSpPr>
          <p:nvPr/>
        </p:nvSpPr>
        <p:spPr>
          <a:xfrm>
            <a:off x="1176485" y="1149031"/>
            <a:ext cx="5045021" cy="489760"/>
          </a:xfrm>
          <a:prstGeom prst="rect">
            <a:avLst/>
          </a:prstGeom>
        </p:spPr>
        <p:txBody>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fr-FR" sz="2400" dirty="0"/>
              <a:t>Contexte Humanitaire en RDC </a:t>
            </a:r>
            <a:endParaRPr lang="fr-FR" sz="1400" dirty="0"/>
          </a:p>
        </p:txBody>
      </p:sp>
      <p:pic>
        <p:nvPicPr>
          <p:cNvPr id="4" name="Image 3" descr="C:\Users\adjprog-reg.re\Pictures\Screenshots\Capture d’écran (31).png">
            <a:extLst>
              <a:ext uri="{FF2B5EF4-FFF2-40B4-BE49-F238E27FC236}">
                <a16:creationId xmlns:a16="http://schemas.microsoft.com/office/drawing/2014/main" id="{0E228407-6C21-6E21-030F-0180AC53E34B}"/>
              </a:ext>
            </a:extLst>
          </p:cNvPr>
          <p:cNvPicPr/>
          <p:nvPr/>
        </p:nvPicPr>
        <p:blipFill rotWithShape="1">
          <a:blip r:embed="rId4" cstate="print">
            <a:extLst>
              <a:ext uri="{28A0092B-C50C-407E-A947-70E740481C1C}">
                <a14:useLocalDpi xmlns:a14="http://schemas.microsoft.com/office/drawing/2010/main" val="0"/>
              </a:ext>
            </a:extLst>
          </a:blip>
          <a:srcRect l="15875" t="29251" r="34704" b="13650"/>
          <a:stretch/>
        </p:blipFill>
        <p:spPr bwMode="auto">
          <a:xfrm>
            <a:off x="7314067" y="1156349"/>
            <a:ext cx="3084992" cy="1684088"/>
          </a:xfrm>
          <a:prstGeom prst="rect">
            <a:avLst/>
          </a:prstGeom>
          <a:noFill/>
          <a:ln>
            <a:noFill/>
          </a:ln>
          <a:extLst>
            <a:ext uri="{53640926-AAD7-44D8-BBD7-CCE9431645EC}">
              <a14:shadowObscured xmlns:a14="http://schemas.microsoft.com/office/drawing/2010/main"/>
            </a:ext>
          </a:extLst>
        </p:spPr>
      </p:pic>
      <p:pic>
        <p:nvPicPr>
          <p:cNvPr id="5" name="Picture 2" descr="République démocratique du Congo : les civils en danger alors que le  conflit s'intensifie dans l'Est du pays - Amnesty International France">
            <a:extLst>
              <a:ext uri="{FF2B5EF4-FFF2-40B4-BE49-F238E27FC236}">
                <a16:creationId xmlns:a16="http://schemas.microsoft.com/office/drawing/2014/main" id="{672E515D-84E8-8706-13B0-3EF8C93EF1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4067" y="2901009"/>
            <a:ext cx="3081436" cy="146368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C:\Users\adjprog-reg.re\Pictures\Screenshots\Capture d’écran (32).png">
            <a:extLst>
              <a:ext uri="{FF2B5EF4-FFF2-40B4-BE49-F238E27FC236}">
                <a16:creationId xmlns:a16="http://schemas.microsoft.com/office/drawing/2014/main" id="{671DC100-025E-0178-7AC8-94413F7D21CE}"/>
              </a:ext>
            </a:extLst>
          </p:cNvPr>
          <p:cNvPicPr/>
          <p:nvPr/>
        </p:nvPicPr>
        <p:blipFill rotWithShape="1">
          <a:blip r:embed="rId6" cstate="print">
            <a:extLst>
              <a:ext uri="{28A0092B-C50C-407E-A947-70E740481C1C}">
                <a14:useLocalDpi xmlns:a14="http://schemas.microsoft.com/office/drawing/2010/main" val="0"/>
              </a:ext>
            </a:extLst>
          </a:blip>
          <a:srcRect l="13641" t="47340" r="64203" b="18390"/>
          <a:stretch/>
        </p:blipFill>
        <p:spPr bwMode="auto">
          <a:xfrm>
            <a:off x="1176484" y="3429000"/>
            <a:ext cx="2062799" cy="1319765"/>
          </a:xfrm>
          <a:prstGeom prst="rect">
            <a:avLst/>
          </a:prstGeom>
          <a:noFill/>
          <a:ln>
            <a:noFill/>
          </a:ln>
          <a:extLst>
            <a:ext uri="{53640926-AAD7-44D8-BBD7-CCE9431645EC}">
              <a14:shadowObscured xmlns:a14="http://schemas.microsoft.com/office/drawing/2010/main"/>
            </a:ext>
          </a:extLst>
        </p:spPr>
      </p:pic>
      <p:pic>
        <p:nvPicPr>
          <p:cNvPr id="8" name="Image 7" descr="C:\Users\adjprog-reg.re\Pictures\Screenshots\Capture d’écran (32).png">
            <a:extLst>
              <a:ext uri="{FF2B5EF4-FFF2-40B4-BE49-F238E27FC236}">
                <a16:creationId xmlns:a16="http://schemas.microsoft.com/office/drawing/2014/main" id="{9993ECAD-DF1D-7F0A-9F4C-F7A1683B7F86}"/>
              </a:ext>
            </a:extLst>
          </p:cNvPr>
          <p:cNvPicPr/>
          <p:nvPr/>
        </p:nvPicPr>
        <p:blipFill rotWithShape="1">
          <a:blip r:embed="rId6" cstate="print">
            <a:extLst>
              <a:ext uri="{28A0092B-C50C-407E-A947-70E740481C1C}">
                <a14:useLocalDpi xmlns:a14="http://schemas.microsoft.com/office/drawing/2010/main" val="0"/>
              </a:ext>
            </a:extLst>
          </a:blip>
          <a:srcRect l="39055" t="47340" r="38663" b="19392"/>
          <a:stretch/>
        </p:blipFill>
        <p:spPr bwMode="auto">
          <a:xfrm>
            <a:off x="1176485" y="4943944"/>
            <a:ext cx="2062798" cy="1384995"/>
          </a:xfrm>
          <a:prstGeom prst="rect">
            <a:avLst/>
          </a:prstGeom>
          <a:noFill/>
          <a:ln>
            <a:noFill/>
          </a:ln>
          <a:extLst>
            <a:ext uri="{53640926-AAD7-44D8-BBD7-CCE9431645EC}">
              <a14:shadowObscured xmlns:a14="http://schemas.microsoft.com/office/drawing/2010/main"/>
            </a:ext>
          </a:extLst>
        </p:spPr>
      </p:pic>
      <p:pic>
        <p:nvPicPr>
          <p:cNvPr id="10" name="Image 9" descr="C:\Users\adjprog-reg.re\Pictures\Screenshots\Capture d’écran (32).png">
            <a:extLst>
              <a:ext uri="{FF2B5EF4-FFF2-40B4-BE49-F238E27FC236}">
                <a16:creationId xmlns:a16="http://schemas.microsoft.com/office/drawing/2014/main" id="{D06197FC-E7E7-4C43-C9F7-AC1603E9EE3D}"/>
              </a:ext>
            </a:extLst>
          </p:cNvPr>
          <p:cNvPicPr/>
          <p:nvPr/>
        </p:nvPicPr>
        <p:blipFill rotWithShape="1">
          <a:blip r:embed="rId6" cstate="print">
            <a:extLst>
              <a:ext uri="{28A0092B-C50C-407E-A947-70E740481C1C}">
                <a14:useLocalDpi xmlns:a14="http://schemas.microsoft.com/office/drawing/2010/main" val="0"/>
              </a:ext>
            </a:extLst>
          </a:blip>
          <a:srcRect l="62516" t="47340" r="15366" b="19621"/>
          <a:stretch/>
        </p:blipFill>
        <p:spPr bwMode="auto">
          <a:xfrm>
            <a:off x="5132602" y="2026694"/>
            <a:ext cx="2062799" cy="1559187"/>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3B6B079-D566-4D45-EC33-EBA3B258E2DE}"/>
              </a:ext>
            </a:extLst>
          </p:cNvPr>
          <p:cNvSpPr/>
          <p:nvPr/>
        </p:nvSpPr>
        <p:spPr>
          <a:xfrm>
            <a:off x="3239283" y="3826146"/>
            <a:ext cx="3660772" cy="646331"/>
          </a:xfrm>
          <a:prstGeom prst="rect">
            <a:avLst/>
          </a:prstGeom>
        </p:spPr>
        <p:txBody>
          <a:bodyPr wrap="square">
            <a:spAutoFit/>
          </a:bodyPr>
          <a:lstStyle/>
          <a:p>
            <a:pPr marL="452120" lvl="1" indent="-194945" algn="just">
              <a:buFont typeface="Arial" panose="05000000000000000000" pitchFamily="2" charset="2"/>
              <a:buChar char="•"/>
            </a:pPr>
            <a:r>
              <a:rPr lang="fr-FR" sz="1200" dirty="0">
                <a:latin typeface="Noto Sans" panose="020B0502040504020204" pitchFamily="34" charset="0"/>
                <a:ea typeface="Noto Sans" panose="020B0502040504020204" pitchFamily="34" charset="0"/>
                <a:cs typeface="Noto Sans" panose="020B0502040504020204" pitchFamily="34" charset="0"/>
              </a:rPr>
              <a:t>En 2024, plus de 1,2 M d’individus ont été affectés par des inondations entre janvier et novembre.</a:t>
            </a:r>
          </a:p>
        </p:txBody>
      </p:sp>
      <p:sp>
        <p:nvSpPr>
          <p:cNvPr id="12" name="Rectangle 11">
            <a:extLst>
              <a:ext uri="{FF2B5EF4-FFF2-40B4-BE49-F238E27FC236}">
                <a16:creationId xmlns:a16="http://schemas.microsoft.com/office/drawing/2014/main" id="{74CB90A2-00E5-EEB5-B8C2-77064D97A125}"/>
              </a:ext>
            </a:extLst>
          </p:cNvPr>
          <p:cNvSpPr/>
          <p:nvPr/>
        </p:nvSpPr>
        <p:spPr>
          <a:xfrm>
            <a:off x="3239283" y="5145911"/>
            <a:ext cx="3690961" cy="646331"/>
          </a:xfrm>
          <a:prstGeom prst="rect">
            <a:avLst/>
          </a:prstGeom>
        </p:spPr>
        <p:txBody>
          <a:bodyPr wrap="square">
            <a:spAutoFit/>
          </a:bodyPr>
          <a:lstStyle/>
          <a:p>
            <a:pPr marL="452120" lvl="1" indent="-194945" algn="just">
              <a:buFont typeface="Arial" panose="05000000000000000000" pitchFamily="2" charset="2"/>
              <a:buChar char="•"/>
            </a:pPr>
            <a:r>
              <a:rPr lang="fr-FR" sz="1200" dirty="0">
                <a:latin typeface="Noto Sans" panose="020B0502040504020204" pitchFamily="34" charset="0"/>
                <a:ea typeface="Noto Sans" panose="020B0502040504020204" pitchFamily="34" charset="0"/>
                <a:cs typeface="Noto Sans" panose="020B0502040504020204" pitchFamily="34" charset="0"/>
              </a:rPr>
              <a:t>12,9M de personnes sont en besoins d’une assistance en santé</a:t>
            </a:r>
          </a:p>
          <a:p>
            <a:pPr marL="452120" lvl="1" indent="-194945" algn="just">
              <a:buFont typeface="Arial" panose="05000000000000000000" pitchFamily="2" charset="2"/>
              <a:buChar char="•"/>
            </a:pPr>
            <a:r>
              <a:rPr lang="fr-FR" sz="1200" dirty="0">
                <a:latin typeface="Noto Sans" panose="020B0502040504020204" pitchFamily="34" charset="0"/>
                <a:ea typeface="Noto Sans" panose="020B0502040504020204" pitchFamily="34" charset="0"/>
                <a:cs typeface="Noto Sans" panose="020B0502040504020204" pitchFamily="34" charset="0"/>
              </a:rPr>
              <a:t>6,5M en besoin d’assistance Nutritionnelle</a:t>
            </a:r>
          </a:p>
        </p:txBody>
      </p:sp>
      <p:sp>
        <p:nvSpPr>
          <p:cNvPr id="13" name="Rectangle 12">
            <a:extLst>
              <a:ext uri="{FF2B5EF4-FFF2-40B4-BE49-F238E27FC236}">
                <a16:creationId xmlns:a16="http://schemas.microsoft.com/office/drawing/2014/main" id="{ACE7E981-E649-8F0D-6107-FC006DF1AB38}"/>
              </a:ext>
            </a:extLst>
          </p:cNvPr>
          <p:cNvSpPr/>
          <p:nvPr/>
        </p:nvSpPr>
        <p:spPr>
          <a:xfrm>
            <a:off x="7314067" y="4545746"/>
            <a:ext cx="3081435" cy="1200329"/>
          </a:xfrm>
          <a:prstGeom prst="rect">
            <a:avLst/>
          </a:prstGeom>
        </p:spPr>
        <p:txBody>
          <a:bodyPr wrap="square">
            <a:spAutoFit/>
          </a:bodyPr>
          <a:lstStyle/>
          <a:p>
            <a:r>
              <a:rPr lang="fr-FR" sz="1200" dirty="0">
                <a:latin typeface="Noto Sans" panose="020B0502040504020204" pitchFamily="34" charset="0"/>
                <a:ea typeface="Noto Sans" panose="020B0502040504020204" pitchFamily="34" charset="0"/>
                <a:cs typeface="Noto Sans" panose="020B0502040504020204" pitchFamily="34" charset="0"/>
              </a:rPr>
              <a:t>Sur 21,2M de personnes dans les besoins, seulement 11M seront ciblés par le HNRP 2025 (52%). </a:t>
            </a:r>
          </a:p>
          <a:p>
            <a:endParaRPr lang="fr-FR" sz="1200" dirty="0">
              <a:latin typeface="Noto Sans" panose="020B0502040504020204" pitchFamily="34" charset="0"/>
              <a:ea typeface="Noto Sans" panose="020B0502040504020204" pitchFamily="34" charset="0"/>
              <a:cs typeface="Noto Sans" panose="020B0502040504020204" pitchFamily="34" charset="0"/>
            </a:endParaRPr>
          </a:p>
          <a:p>
            <a:r>
              <a:rPr lang="fr-FR" sz="1200" dirty="0">
                <a:latin typeface="Noto Sans" panose="020B0502040504020204" pitchFamily="34" charset="0"/>
                <a:ea typeface="Noto Sans" panose="020B0502040504020204" pitchFamily="34" charset="0"/>
                <a:cs typeface="Noto Sans" panose="020B0502040504020204" pitchFamily="34" charset="0"/>
              </a:rPr>
              <a:t>Le HRP 2024 a été financé à 52,6%, avec plus de 70 % de financement du BHA.</a:t>
            </a:r>
          </a:p>
        </p:txBody>
      </p:sp>
      <p:sp>
        <p:nvSpPr>
          <p:cNvPr id="14" name="Rectangle 13">
            <a:extLst>
              <a:ext uri="{FF2B5EF4-FFF2-40B4-BE49-F238E27FC236}">
                <a16:creationId xmlns:a16="http://schemas.microsoft.com/office/drawing/2014/main" id="{D321D481-4338-AEB4-AD67-C2BEC85C2B91}"/>
              </a:ext>
            </a:extLst>
          </p:cNvPr>
          <p:cNvSpPr/>
          <p:nvPr/>
        </p:nvSpPr>
        <p:spPr>
          <a:xfrm>
            <a:off x="830457" y="2173072"/>
            <a:ext cx="4166143" cy="1015663"/>
          </a:xfrm>
          <a:prstGeom prst="rect">
            <a:avLst/>
          </a:prstGeom>
        </p:spPr>
        <p:txBody>
          <a:bodyPr wrap="square">
            <a:spAutoFit/>
          </a:bodyPr>
          <a:lstStyle/>
          <a:p>
            <a:pPr marL="452120" lvl="1" indent="-194945" algn="just">
              <a:buFont typeface="Arial" panose="05000000000000000000" pitchFamily="2" charset="2"/>
              <a:buChar char="•"/>
            </a:pPr>
            <a:r>
              <a:rPr lang="fr-FR" sz="1200" dirty="0">
                <a:latin typeface="Noto Sans" panose="020B0502040504020204" pitchFamily="34" charset="0"/>
                <a:ea typeface="Noto Sans" panose="020B0502040504020204" pitchFamily="34" charset="0"/>
                <a:cs typeface="Noto Sans" panose="020B0502040504020204" pitchFamily="34" charset="0"/>
              </a:rPr>
              <a:t>7,8 millions de personnes affectées par des mouvements de population, une augmentation de 8 % par rapport à 2023 </a:t>
            </a:r>
          </a:p>
          <a:p>
            <a:pPr marL="452120" lvl="1" indent="-194945" algn="just">
              <a:buFont typeface="Arial" panose="05000000000000000000" pitchFamily="2" charset="2"/>
              <a:buChar char="•"/>
            </a:pPr>
            <a:r>
              <a:rPr lang="fr-FR" sz="1200" dirty="0">
                <a:latin typeface="Noto Sans" panose="020B0502040504020204" pitchFamily="34" charset="0"/>
                <a:ea typeface="Noto Sans" panose="020B0502040504020204" pitchFamily="34" charset="0"/>
                <a:cs typeface="Noto Sans" panose="020B0502040504020204" pitchFamily="34" charset="0"/>
              </a:rPr>
              <a:t>2,3 M d’</a:t>
            </a:r>
            <a:r>
              <a:rPr lang="fr-FR" sz="1200" dirty="0" err="1">
                <a:latin typeface="Noto Sans" panose="020B0502040504020204" pitchFamily="34" charset="0"/>
                <a:ea typeface="Noto Sans" panose="020B0502040504020204" pitchFamily="34" charset="0"/>
                <a:cs typeface="Noto Sans" panose="020B0502040504020204" pitchFamily="34" charset="0"/>
              </a:rPr>
              <a:t>IDPs</a:t>
            </a:r>
            <a:r>
              <a:rPr lang="fr-FR" sz="1200" dirty="0">
                <a:latin typeface="Noto Sans" panose="020B0502040504020204" pitchFamily="34" charset="0"/>
                <a:ea typeface="Noto Sans" panose="020B0502040504020204" pitchFamily="34" charset="0"/>
                <a:cs typeface="Noto Sans" panose="020B0502040504020204" pitchFamily="34" charset="0"/>
              </a:rPr>
              <a:t> au Nord Kivu, 1,87 au Sud Kivu et 1,46 en ITURI</a:t>
            </a:r>
          </a:p>
        </p:txBody>
      </p:sp>
    </p:spTree>
    <p:extLst>
      <p:ext uri="{BB962C8B-B14F-4D97-AF65-F5344CB8AC3E}">
        <p14:creationId xmlns:p14="http://schemas.microsoft.com/office/powerpoint/2010/main" val="1852717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61283-D889-A4DE-B943-392C8DF61182}"/>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E4F4EBD5-B68A-D635-5E25-2F0A9E320F04}"/>
              </a:ext>
            </a:extLst>
          </p:cNvPr>
          <p:cNvSpPr>
            <a:spLocks noGrp="1"/>
          </p:cNvSpPr>
          <p:nvPr>
            <p:ph type="sldNum" sz="quarter" idx="4"/>
          </p:nvPr>
        </p:nvSpPr>
        <p:spPr/>
        <p:txBody>
          <a:bodyPr/>
          <a:lstStyle/>
          <a:p>
            <a:fld id="{7897BDB0-C41C-D44F-A2EC-06D764F800DA}" type="slidenum">
              <a:rPr lang="en-GB" dirty="0" smtClean="0"/>
              <a:pPr/>
              <a:t>5</a:t>
            </a:fld>
            <a:endParaRPr lang="en-GB"/>
          </a:p>
        </p:txBody>
      </p:sp>
      <p:pic>
        <p:nvPicPr>
          <p:cNvPr id="2" name="Picture 2">
            <a:extLst>
              <a:ext uri="{FF2B5EF4-FFF2-40B4-BE49-F238E27FC236}">
                <a16:creationId xmlns:a16="http://schemas.microsoft.com/office/drawing/2014/main" id="{49AA8B3F-A4C3-6C5D-2DA3-747FA9180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15" name="Titre 1">
            <a:extLst>
              <a:ext uri="{FF2B5EF4-FFF2-40B4-BE49-F238E27FC236}">
                <a16:creationId xmlns:a16="http://schemas.microsoft.com/office/drawing/2014/main" id="{F2ADD393-6891-41A4-6878-FD03E97FB485}"/>
              </a:ext>
            </a:extLst>
          </p:cNvPr>
          <p:cNvSpPr txBox="1">
            <a:spLocks/>
          </p:cNvSpPr>
          <p:nvPr/>
        </p:nvSpPr>
        <p:spPr>
          <a:xfrm>
            <a:off x="1037140" y="1226950"/>
            <a:ext cx="6304954" cy="703396"/>
          </a:xfrm>
          <a:prstGeom prst="rect">
            <a:avLst/>
          </a:prstGeom>
        </p:spPr>
        <p:txBody>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fr-FR" sz="2400" dirty="0"/>
              <a:t>Contexte et Objectifs de l’évènement</a:t>
            </a:r>
            <a:endParaRPr lang="fr-FR" sz="1400" dirty="0"/>
          </a:p>
        </p:txBody>
      </p:sp>
      <p:sp>
        <p:nvSpPr>
          <p:cNvPr id="16" name="Rectangle 15">
            <a:extLst>
              <a:ext uri="{FF2B5EF4-FFF2-40B4-BE49-F238E27FC236}">
                <a16:creationId xmlns:a16="http://schemas.microsoft.com/office/drawing/2014/main" id="{BDE4B08F-25BF-7A2E-1D5B-E082BAEC54B4}"/>
              </a:ext>
            </a:extLst>
          </p:cNvPr>
          <p:cNvSpPr/>
          <p:nvPr/>
        </p:nvSpPr>
        <p:spPr>
          <a:xfrm>
            <a:off x="1037140" y="1837366"/>
            <a:ext cx="4022903" cy="2862322"/>
          </a:xfrm>
          <a:prstGeom prst="rect">
            <a:avLst/>
          </a:prstGeom>
        </p:spPr>
        <p:txBody>
          <a:bodyPr wrap="square">
            <a:spAutoFit/>
          </a:bodyPr>
          <a:lstStyle/>
          <a:p>
            <a:r>
              <a:rPr lang="fr-FR" sz="1200" dirty="0">
                <a:latin typeface="Lato" panose="020B0604020202020204" charset="0"/>
                <a:ea typeface="Lato" panose="020B0604020202020204" charset="0"/>
                <a:cs typeface="Lato" panose="020B0604020202020204" charset="0"/>
              </a:rPr>
              <a:t>De janvier à novembre 2024, 486 alertes ont été enregistrées en RDC, affectant environ 6,8M de personnes.</a:t>
            </a:r>
          </a:p>
          <a:p>
            <a:pPr marL="452120" lvl="1" indent="-194945" algn="just">
              <a:buFont typeface="Arial" panose="05000000000000000000" pitchFamily="2" charset="2"/>
              <a:buChar char="•"/>
            </a:pPr>
            <a:r>
              <a:rPr lang="fr-FR" sz="1200" dirty="0">
                <a:latin typeface="Lato" panose="020B0604020202020204" charset="0"/>
                <a:ea typeface="Lato" panose="020B0604020202020204" charset="0"/>
                <a:cs typeface="Lato" panose="020B0604020202020204" charset="0"/>
              </a:rPr>
              <a:t>71 % des alertes sont liées à des attaques armées/conflits</a:t>
            </a:r>
          </a:p>
          <a:p>
            <a:pPr marL="452120" lvl="1" indent="-194945" algn="just">
              <a:buFont typeface="Arial" panose="05000000000000000000" pitchFamily="2" charset="2"/>
              <a:buChar char="•"/>
            </a:pPr>
            <a:r>
              <a:rPr lang="fr-FR" sz="1200" dirty="0">
                <a:latin typeface="Lato" panose="020B0604020202020204" charset="0"/>
                <a:ea typeface="Lato" panose="020B0604020202020204" charset="0"/>
                <a:cs typeface="Lato" panose="020B0604020202020204" charset="0"/>
              </a:rPr>
              <a:t>13 % à des mouvements de retour </a:t>
            </a:r>
          </a:p>
          <a:p>
            <a:pPr marL="452120" lvl="1" indent="-194945" algn="just">
              <a:buFont typeface="Arial" panose="05000000000000000000" pitchFamily="2" charset="2"/>
              <a:buChar char="•"/>
            </a:pPr>
            <a:r>
              <a:rPr lang="fr-FR" sz="1200" dirty="0">
                <a:latin typeface="Lato" panose="020B0604020202020204" charset="0"/>
                <a:ea typeface="Lato" panose="020B0604020202020204" charset="0"/>
                <a:cs typeface="Lato" panose="020B0604020202020204" charset="0"/>
              </a:rPr>
              <a:t>14 % à des catastrophes naturelles. </a:t>
            </a:r>
          </a:p>
          <a:p>
            <a:pPr marL="257175" lvl="1" algn="just"/>
            <a:endParaRPr lang="fr-FR" sz="1200" dirty="0">
              <a:latin typeface="Lato" panose="020B0604020202020204" charset="0"/>
              <a:ea typeface="Lato" panose="020B0604020202020204" charset="0"/>
              <a:cs typeface="Lato" panose="020B0604020202020204" charset="0"/>
            </a:endParaRPr>
          </a:p>
          <a:p>
            <a:r>
              <a:rPr lang="fr-FR" sz="1200" dirty="0">
                <a:latin typeface="Lato" panose="020B0604020202020204" charset="0"/>
                <a:ea typeface="Lato" panose="020B0604020202020204" charset="0"/>
                <a:cs typeface="Lato" panose="020B0604020202020204" charset="0"/>
              </a:rPr>
              <a:t>Parmi ces alertes :</a:t>
            </a:r>
          </a:p>
          <a:p>
            <a:pPr marL="452120" lvl="1" indent="-194945" algn="just">
              <a:buFont typeface="Arial" panose="05000000000000000000" pitchFamily="2" charset="2"/>
              <a:buChar char="•"/>
            </a:pPr>
            <a:r>
              <a:rPr lang="fr-FR" sz="1200" dirty="0">
                <a:latin typeface="Lato" panose="020B0604020202020204" charset="0"/>
                <a:ea typeface="Lato" panose="020B0604020202020204" charset="0"/>
                <a:cs typeface="Lato" panose="020B0604020202020204" charset="0"/>
              </a:rPr>
              <a:t>30 % ont fait l’objet d’évaluations des besoins, </a:t>
            </a:r>
          </a:p>
          <a:p>
            <a:pPr marL="452120" lvl="1" indent="-194945" algn="just">
              <a:buFont typeface="Arial" panose="05000000000000000000" pitchFamily="2" charset="2"/>
              <a:buChar char="•"/>
            </a:pPr>
            <a:r>
              <a:rPr lang="fr-FR" sz="1200" dirty="0">
                <a:latin typeface="Lato" panose="020B0604020202020204" charset="0"/>
                <a:ea typeface="Lato" panose="020B0604020202020204" charset="0"/>
                <a:cs typeface="Lato" panose="020B0604020202020204" charset="0"/>
              </a:rPr>
              <a:t>34% ont reçu des réponses dans au moins un secteur </a:t>
            </a:r>
          </a:p>
          <a:p>
            <a:pPr marL="452120" lvl="1" indent="-194945" algn="just">
              <a:buFont typeface="Arial" panose="05000000000000000000" pitchFamily="2" charset="2"/>
              <a:buChar char="•"/>
            </a:pPr>
            <a:r>
              <a:rPr lang="fr-FR" sz="1200" dirty="0">
                <a:latin typeface="Lato" panose="020B0604020202020204" charset="0"/>
                <a:ea typeface="Lato" panose="020B0604020202020204" charset="0"/>
                <a:cs typeface="Lato" panose="020B0604020202020204" charset="0"/>
              </a:rPr>
              <a:t>23 % ont reçu des réponses dans deux secteurs </a:t>
            </a:r>
          </a:p>
          <a:p>
            <a:pPr marL="452120" lvl="1" indent="-194945" algn="just">
              <a:buFont typeface="Arial" panose="05000000000000000000" pitchFamily="2" charset="2"/>
              <a:buChar char="•"/>
            </a:pPr>
            <a:r>
              <a:rPr lang="fr-FR" sz="1200" dirty="0">
                <a:latin typeface="Lato" panose="020B0604020202020204" charset="0"/>
                <a:ea typeface="Lato" panose="020B0604020202020204" charset="0"/>
                <a:cs typeface="Lato" panose="020B0604020202020204" charset="0"/>
              </a:rPr>
              <a:t>66 % des alertes, n’ont reçu aucune réponse.</a:t>
            </a:r>
          </a:p>
          <a:p>
            <a:pPr marL="257175" lvl="1" algn="just"/>
            <a:endParaRPr lang="fr-FR" sz="1200" dirty="0">
              <a:latin typeface="Lato" panose="020B0604020202020204" charset="0"/>
              <a:ea typeface="Lato" panose="020B0604020202020204" charset="0"/>
              <a:cs typeface="Lato" panose="020B0604020202020204" charset="0"/>
            </a:endParaRPr>
          </a:p>
        </p:txBody>
      </p:sp>
      <p:sp>
        <p:nvSpPr>
          <p:cNvPr id="17" name="Rectangle 16">
            <a:extLst>
              <a:ext uri="{FF2B5EF4-FFF2-40B4-BE49-F238E27FC236}">
                <a16:creationId xmlns:a16="http://schemas.microsoft.com/office/drawing/2014/main" id="{1214206A-B98C-4C71-3D72-2D76F5207EC9}"/>
              </a:ext>
            </a:extLst>
          </p:cNvPr>
          <p:cNvSpPr/>
          <p:nvPr/>
        </p:nvSpPr>
        <p:spPr>
          <a:xfrm>
            <a:off x="7408679" y="3868691"/>
            <a:ext cx="3910184" cy="830997"/>
          </a:xfrm>
          <a:prstGeom prst="rect">
            <a:avLst/>
          </a:prstGeom>
        </p:spPr>
        <p:txBody>
          <a:bodyPr wrap="square">
            <a:spAutoFit/>
          </a:bodyPr>
          <a:lstStyle/>
          <a:p>
            <a:r>
              <a:rPr lang="fr-FR" sz="1200" b="1" dirty="0">
                <a:solidFill>
                  <a:srgbClr val="FF0000"/>
                </a:solidFill>
                <a:latin typeface="Lato" panose="020B0604020202020204" charset="0"/>
                <a:ea typeface="Lato" panose="020B0604020202020204" charset="0"/>
                <a:cs typeface="Lato" panose="020B0604020202020204" charset="0"/>
              </a:rPr>
              <a:t>Renforcer le leadership humanitaire local (LHL) est un moyen efficace pour des réponses plus légitimes, redevables, durables et adaptées aux besoins des populations affectées par des crises.</a:t>
            </a:r>
          </a:p>
        </p:txBody>
      </p:sp>
      <p:sp>
        <p:nvSpPr>
          <p:cNvPr id="18" name="Rectangle 17">
            <a:extLst>
              <a:ext uri="{FF2B5EF4-FFF2-40B4-BE49-F238E27FC236}">
                <a16:creationId xmlns:a16="http://schemas.microsoft.com/office/drawing/2014/main" id="{91AC8DE9-0EAA-DAC0-E424-C6A339D406B8}"/>
              </a:ext>
            </a:extLst>
          </p:cNvPr>
          <p:cNvSpPr/>
          <p:nvPr/>
        </p:nvSpPr>
        <p:spPr>
          <a:xfrm>
            <a:off x="1131508" y="4716290"/>
            <a:ext cx="4572000" cy="646331"/>
          </a:xfrm>
          <a:prstGeom prst="rect">
            <a:avLst/>
          </a:prstGeom>
        </p:spPr>
        <p:txBody>
          <a:bodyPr>
            <a:spAutoFit/>
          </a:bodyPr>
          <a:lstStyle/>
          <a:p>
            <a:r>
              <a:rPr lang="fr-FR" sz="1200" b="1" dirty="0">
                <a:latin typeface="Lato" panose="020B0604020202020204" charset="0"/>
                <a:ea typeface="Lato" panose="020B0604020202020204" charset="0"/>
                <a:cs typeface="Lato" panose="020B0604020202020204" charset="0"/>
              </a:rPr>
              <a:t>91 % de ces alertes ont été enregistrées dans les quatre provinces de l'Est du pays (Nord-Kivu, Sud-Kivu, </a:t>
            </a:r>
            <a:r>
              <a:rPr lang="fr-FR" sz="1200" b="1" dirty="0" err="1">
                <a:latin typeface="Lato" panose="020B0604020202020204" charset="0"/>
                <a:ea typeface="Lato" panose="020B0604020202020204" charset="0"/>
                <a:cs typeface="Lato" panose="020B0604020202020204" charset="0"/>
              </a:rPr>
              <a:t>Ituri</a:t>
            </a:r>
            <a:r>
              <a:rPr lang="fr-FR" sz="1200" b="1" dirty="0">
                <a:latin typeface="Lato" panose="020B0604020202020204" charset="0"/>
                <a:ea typeface="Lato" panose="020B0604020202020204" charset="0"/>
                <a:cs typeface="Lato" panose="020B0604020202020204" charset="0"/>
              </a:rPr>
              <a:t> et le Tanganyika). </a:t>
            </a:r>
          </a:p>
        </p:txBody>
      </p:sp>
      <p:sp>
        <p:nvSpPr>
          <p:cNvPr id="19" name="Explosion 1 7">
            <a:extLst>
              <a:ext uri="{FF2B5EF4-FFF2-40B4-BE49-F238E27FC236}">
                <a16:creationId xmlns:a16="http://schemas.microsoft.com/office/drawing/2014/main" id="{E23C7FBB-8EAA-9B3D-B44F-566D0A6BD621}"/>
              </a:ext>
            </a:extLst>
          </p:cNvPr>
          <p:cNvSpPr/>
          <p:nvPr/>
        </p:nvSpPr>
        <p:spPr>
          <a:xfrm rot="20519085">
            <a:off x="6315197" y="2768654"/>
            <a:ext cx="1633524" cy="931854"/>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lIns="27000" tIns="27000" rIns="27000" bIns="27000" rtlCol="0" anchor="ctr"/>
          <a:lstStyle/>
          <a:p>
            <a:pPr algn="ctr"/>
            <a:r>
              <a:rPr lang="fr-FR" sz="900" dirty="0"/>
              <a:t>Point d’attention</a:t>
            </a:r>
          </a:p>
        </p:txBody>
      </p:sp>
    </p:spTree>
    <p:extLst>
      <p:ext uri="{BB962C8B-B14F-4D97-AF65-F5344CB8AC3E}">
        <p14:creationId xmlns:p14="http://schemas.microsoft.com/office/powerpoint/2010/main" val="210390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9B48D-BEDE-63AD-3B46-ABDACF3DC65C}"/>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73D169AF-AF8C-D186-355F-97A2E63A837B}"/>
              </a:ext>
            </a:extLst>
          </p:cNvPr>
          <p:cNvSpPr>
            <a:spLocks noGrp="1"/>
          </p:cNvSpPr>
          <p:nvPr>
            <p:ph type="sldNum" sz="quarter" idx="4"/>
          </p:nvPr>
        </p:nvSpPr>
        <p:spPr/>
        <p:txBody>
          <a:bodyPr/>
          <a:lstStyle/>
          <a:p>
            <a:fld id="{7897BDB0-C41C-D44F-A2EC-06D764F800DA}" type="slidenum">
              <a:rPr lang="en-GB" dirty="0" smtClean="0"/>
              <a:pPr/>
              <a:t>6</a:t>
            </a:fld>
            <a:endParaRPr lang="en-GB"/>
          </a:p>
        </p:txBody>
      </p:sp>
      <p:pic>
        <p:nvPicPr>
          <p:cNvPr id="2" name="Picture 2">
            <a:extLst>
              <a:ext uri="{FF2B5EF4-FFF2-40B4-BE49-F238E27FC236}">
                <a16:creationId xmlns:a16="http://schemas.microsoft.com/office/drawing/2014/main" id="{A1A4158F-2CAC-3B8B-6CEF-81F2E29F7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2B82469-AA0B-846A-BB48-9B379BE52B2E}"/>
              </a:ext>
            </a:extLst>
          </p:cNvPr>
          <p:cNvSpPr txBox="1"/>
          <p:nvPr/>
        </p:nvSpPr>
        <p:spPr>
          <a:xfrm>
            <a:off x="1819836" y="2342814"/>
            <a:ext cx="7906870" cy="1077218"/>
          </a:xfrm>
          <a:prstGeom prst="rect">
            <a:avLst/>
          </a:prstGeom>
          <a:noFill/>
        </p:spPr>
        <p:txBody>
          <a:bodyPr wrap="square">
            <a:spAutoFit/>
          </a:bodyPr>
          <a:lstStyle/>
          <a:p>
            <a:pPr algn="ctr"/>
            <a:r>
              <a:rPr lang="fr-FR" sz="3200" b="1" dirty="0">
                <a:latin typeface="Lato Black" panose="020F0A02020204030203" pitchFamily="34" charset="0"/>
                <a:ea typeface="Lato Black" panose="020F0502020204030203" pitchFamily="34" charset="0"/>
                <a:cs typeface="Lato Black" panose="020F0502020204030203" pitchFamily="34" charset="0"/>
              </a:rPr>
              <a:t>Localisation de l’aide humanitaire dans un contexte de crise prolongée</a:t>
            </a:r>
          </a:p>
        </p:txBody>
      </p:sp>
      <p:sp>
        <p:nvSpPr>
          <p:cNvPr id="9" name="ZoneTexte 8">
            <a:extLst>
              <a:ext uri="{FF2B5EF4-FFF2-40B4-BE49-F238E27FC236}">
                <a16:creationId xmlns:a16="http://schemas.microsoft.com/office/drawing/2014/main" id="{6D72FED2-91D0-B125-FA65-8037721DC0AE}"/>
              </a:ext>
            </a:extLst>
          </p:cNvPr>
          <p:cNvSpPr txBox="1"/>
          <p:nvPr/>
        </p:nvSpPr>
        <p:spPr>
          <a:xfrm>
            <a:off x="3883129" y="3437968"/>
            <a:ext cx="3489508" cy="646331"/>
          </a:xfrm>
          <a:prstGeom prst="rect">
            <a:avLst/>
          </a:prstGeom>
          <a:noFill/>
        </p:spPr>
        <p:txBody>
          <a:bodyPr wrap="square" rtlCol="0">
            <a:spAutoFit/>
          </a:bodyPr>
          <a:lstStyle/>
          <a:p>
            <a:pPr algn="ctr"/>
            <a:r>
              <a:rPr lang="fr-FR" sz="1200" b="1" dirty="0">
                <a:solidFill>
                  <a:srgbClr val="0033CC"/>
                </a:solidFill>
                <a:latin typeface="Lato Black" panose="020F0A02020204030203" pitchFamily="34" charset="0"/>
                <a:ea typeface="Lato Black" panose="020F0502020204030203" pitchFamily="34" charset="0"/>
                <a:cs typeface="Lato Black" panose="020F0502020204030203" pitchFamily="34" charset="0"/>
              </a:rPr>
              <a:t>Par </a:t>
            </a:r>
          </a:p>
          <a:p>
            <a:pPr algn="ctr"/>
            <a:r>
              <a:rPr lang="fr-FR" sz="1200" b="1" dirty="0">
                <a:solidFill>
                  <a:srgbClr val="0033CC"/>
                </a:solidFill>
                <a:latin typeface="Lato Black" panose="020F0A02020204030203" pitchFamily="34" charset="0"/>
                <a:ea typeface="Lato Black" panose="020F0502020204030203" pitchFamily="34" charset="0"/>
                <a:cs typeface="Lato Black" panose="020F0502020204030203" pitchFamily="34" charset="0"/>
              </a:rPr>
              <a:t>Mamadou Diop</a:t>
            </a:r>
          </a:p>
          <a:p>
            <a:pPr algn="ctr"/>
            <a:r>
              <a:rPr lang="fr-FR" sz="1200" b="1" dirty="0">
                <a:solidFill>
                  <a:srgbClr val="0033CC"/>
                </a:solidFill>
                <a:latin typeface="Lato Black" panose="020F0A02020204030203" pitchFamily="34" charset="0"/>
                <a:ea typeface="Lato Black" panose="020F0502020204030203" pitchFamily="34" charset="0"/>
                <a:cs typeface="Lato Black" panose="020F0502020204030203" pitchFamily="34" charset="0"/>
              </a:rPr>
              <a:t>Directeur Pays ACF-Mali</a:t>
            </a:r>
          </a:p>
        </p:txBody>
      </p:sp>
    </p:spTree>
    <p:extLst>
      <p:ext uri="{BB962C8B-B14F-4D97-AF65-F5344CB8AC3E}">
        <p14:creationId xmlns:p14="http://schemas.microsoft.com/office/powerpoint/2010/main" val="233713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2BCE3-2BD5-F33E-247E-38E3C9A7D64C}"/>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DA85A741-9C7D-AEAB-E284-ADF32CA11E75}"/>
              </a:ext>
            </a:extLst>
          </p:cNvPr>
          <p:cNvSpPr>
            <a:spLocks noGrp="1"/>
          </p:cNvSpPr>
          <p:nvPr>
            <p:ph type="sldNum" sz="quarter" idx="4"/>
          </p:nvPr>
        </p:nvSpPr>
        <p:spPr/>
        <p:txBody>
          <a:bodyPr/>
          <a:lstStyle/>
          <a:p>
            <a:fld id="{7897BDB0-C41C-D44F-A2EC-06D764F800DA}" type="slidenum">
              <a:rPr lang="en-GB" dirty="0" smtClean="0"/>
              <a:pPr/>
              <a:t>7</a:t>
            </a:fld>
            <a:endParaRPr lang="en-GB"/>
          </a:p>
        </p:txBody>
      </p:sp>
      <p:pic>
        <p:nvPicPr>
          <p:cNvPr id="2" name="Picture 2">
            <a:extLst>
              <a:ext uri="{FF2B5EF4-FFF2-40B4-BE49-F238E27FC236}">
                <a16:creationId xmlns:a16="http://schemas.microsoft.com/office/drawing/2014/main" id="{29B423E8-32E5-D33F-5398-04AB0AC85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ONU: fome ameaça recorde de 45 milhões de pessoas na África Austral">
            <a:extLst>
              <a:ext uri="{FF2B5EF4-FFF2-40B4-BE49-F238E27FC236}">
                <a16:creationId xmlns:a16="http://schemas.microsoft.com/office/drawing/2014/main" id="{14CA5CB1-431D-17C0-94E6-F50D5136D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864" r="19236"/>
          <a:stretch/>
        </p:blipFill>
        <p:spPr bwMode="auto">
          <a:xfrm>
            <a:off x="-7414" y="1122642"/>
            <a:ext cx="4749743" cy="57353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0E08150-5F50-E9C9-F111-E237CECEEF27}"/>
              </a:ext>
            </a:extLst>
          </p:cNvPr>
          <p:cNvSpPr txBox="1">
            <a:spLocks/>
          </p:cNvSpPr>
          <p:nvPr/>
        </p:nvSpPr>
        <p:spPr>
          <a:xfrm>
            <a:off x="5801716" y="1352215"/>
            <a:ext cx="4749743" cy="1415270"/>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a:lnSpc>
                <a:spcPct val="90000"/>
              </a:lnSpc>
              <a:defRPr sz="2800" b="1">
                <a:solidFill>
                  <a:srgbClr val="14285A"/>
                </a:solidFill>
              </a:defRPr>
            </a:pPr>
            <a:r>
              <a:rPr lang="en-US" sz="2800" dirty="0" err="1"/>
              <a:t>Pourquoi</a:t>
            </a:r>
            <a:r>
              <a:rPr lang="en-US" sz="2800" dirty="0"/>
              <a:t> la </a:t>
            </a:r>
            <a:r>
              <a:rPr lang="en-US" sz="2800" dirty="0" err="1"/>
              <a:t>localisation</a:t>
            </a:r>
            <a:r>
              <a:rPr lang="en-US" sz="2800" dirty="0"/>
              <a:t> </a:t>
            </a:r>
            <a:r>
              <a:rPr lang="en-US" sz="2800" dirty="0" err="1"/>
              <a:t>est</a:t>
            </a:r>
            <a:r>
              <a:rPr lang="en-US" sz="2800" dirty="0"/>
              <a:t> </a:t>
            </a:r>
            <a:r>
              <a:rPr lang="en-US" sz="2800" dirty="0" err="1"/>
              <a:t>incontournable</a:t>
            </a:r>
            <a:r>
              <a:rPr lang="en-US" sz="2800" dirty="0"/>
              <a:t> </a:t>
            </a:r>
            <a:r>
              <a:rPr lang="en-US" sz="2800" dirty="0" err="1"/>
              <a:t>en</a:t>
            </a:r>
            <a:r>
              <a:rPr lang="en-US" sz="2800" dirty="0"/>
              <a:t> crise </a:t>
            </a:r>
            <a:r>
              <a:rPr lang="en-US" sz="2800" dirty="0" err="1"/>
              <a:t>prolongée</a:t>
            </a:r>
            <a:r>
              <a:rPr lang="en-US" sz="2800" dirty="0"/>
              <a:t>? </a:t>
            </a:r>
          </a:p>
        </p:txBody>
      </p:sp>
      <p:sp>
        <p:nvSpPr>
          <p:cNvPr id="5" name="TextBox 3">
            <a:extLst>
              <a:ext uri="{FF2B5EF4-FFF2-40B4-BE49-F238E27FC236}">
                <a16:creationId xmlns:a16="http://schemas.microsoft.com/office/drawing/2014/main" id="{625BE229-1E38-29E0-8D39-F50F8514EB69}"/>
              </a:ext>
            </a:extLst>
          </p:cNvPr>
          <p:cNvSpPr txBox="1"/>
          <p:nvPr/>
        </p:nvSpPr>
        <p:spPr>
          <a:xfrm>
            <a:off x="5801716" y="3172690"/>
            <a:ext cx="4427013" cy="1415270"/>
          </a:xfrm>
          <a:prstGeom prst="rect">
            <a:avLst/>
          </a:prstGeom>
        </p:spPr>
        <p:txBody>
          <a:bodyPr vert="horz" lIns="91440" tIns="45720" rIns="91440" bIns="45720" rtlCol="0">
            <a:normAutofit/>
          </a:bodyPr>
          <a:lstStyle/>
          <a:p>
            <a:pPr defTabSz="914400">
              <a:lnSpc>
                <a:spcPct val="90000"/>
              </a:lnSpc>
              <a:spcBef>
                <a:spcPct val="0"/>
              </a:spcBef>
              <a:defRPr sz="2800" b="1">
                <a:solidFill>
                  <a:srgbClr val="14285A"/>
                </a:solidFill>
              </a:defRPr>
            </a:pPr>
            <a:r>
              <a:rPr lang="fr-FR" sz="2800" b="1" dirty="0">
                <a:solidFill>
                  <a:srgbClr val="14285A"/>
                </a:solidFill>
                <a:latin typeface="+mj-lt"/>
                <a:ea typeface="+mj-ea"/>
                <a:cs typeface="+mj-cs"/>
              </a:rPr>
              <a:t>Localisation = transfert de pouvoir, pas seulement d’activités</a:t>
            </a:r>
          </a:p>
        </p:txBody>
      </p:sp>
      <p:sp>
        <p:nvSpPr>
          <p:cNvPr id="6" name="ZoneTexte 5">
            <a:extLst>
              <a:ext uri="{FF2B5EF4-FFF2-40B4-BE49-F238E27FC236}">
                <a16:creationId xmlns:a16="http://schemas.microsoft.com/office/drawing/2014/main" id="{FD286247-E854-A2E1-2296-E2E363C0CC5C}"/>
              </a:ext>
            </a:extLst>
          </p:cNvPr>
          <p:cNvSpPr txBox="1"/>
          <p:nvPr/>
        </p:nvSpPr>
        <p:spPr>
          <a:xfrm>
            <a:off x="5801716" y="5075218"/>
            <a:ext cx="4274613" cy="1231106"/>
          </a:xfrm>
          <a:prstGeom prst="rect">
            <a:avLst/>
          </a:prstGeom>
          <a:noFill/>
        </p:spPr>
        <p:txBody>
          <a:bodyPr wrap="square" rtlCol="0">
            <a:spAutoFit/>
          </a:bodyPr>
          <a:lstStyle/>
          <a:p>
            <a:r>
              <a:rPr lang="fr-FR" sz="2800" b="1" dirty="0">
                <a:solidFill>
                  <a:srgbClr val="14285A"/>
                </a:solidFill>
                <a:latin typeface="+mj-lt"/>
                <a:ea typeface="+mj-ea"/>
                <a:cs typeface="+mj-cs"/>
              </a:rPr>
              <a:t>Défi des ressources : un frein persistant</a:t>
            </a:r>
          </a:p>
          <a:p>
            <a:endParaRPr lang="fr-ML" dirty="0"/>
          </a:p>
        </p:txBody>
      </p:sp>
    </p:spTree>
    <p:extLst>
      <p:ext uri="{BB962C8B-B14F-4D97-AF65-F5344CB8AC3E}">
        <p14:creationId xmlns:p14="http://schemas.microsoft.com/office/powerpoint/2010/main" val="111100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2EEE1-CB5B-320B-99AC-51F10D42B095}"/>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3C15EC87-891F-19A7-AAAB-3F35F4454A13}"/>
              </a:ext>
            </a:extLst>
          </p:cNvPr>
          <p:cNvSpPr>
            <a:spLocks noGrp="1"/>
          </p:cNvSpPr>
          <p:nvPr>
            <p:ph type="sldNum" sz="quarter" idx="4"/>
          </p:nvPr>
        </p:nvSpPr>
        <p:spPr/>
        <p:txBody>
          <a:bodyPr/>
          <a:lstStyle/>
          <a:p>
            <a:fld id="{7897BDB0-C41C-D44F-A2EC-06D764F800DA}" type="slidenum">
              <a:rPr lang="en-GB" dirty="0" smtClean="0"/>
              <a:pPr/>
              <a:t>8</a:t>
            </a:fld>
            <a:endParaRPr lang="en-GB"/>
          </a:p>
        </p:txBody>
      </p:sp>
      <p:pic>
        <p:nvPicPr>
          <p:cNvPr id="2" name="Picture 2">
            <a:extLst>
              <a:ext uri="{FF2B5EF4-FFF2-40B4-BE49-F238E27FC236}">
                <a16:creationId xmlns:a16="http://schemas.microsoft.com/office/drawing/2014/main" id="{AC5BCF1F-ED05-326E-0B8F-1CC68DA55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limate challenge | Classroom Resources: Ages 7-14 | Oxfam GB">
            <a:extLst>
              <a:ext uri="{FF2B5EF4-FFF2-40B4-BE49-F238E27FC236}">
                <a16:creationId xmlns:a16="http://schemas.microsoft.com/office/drawing/2014/main" id="{91BE3B6E-6EE6-64BC-F8A5-47E0C8DD4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577" r="26886"/>
          <a:stretch/>
        </p:blipFill>
        <p:spPr bwMode="auto">
          <a:xfrm>
            <a:off x="7839003" y="1228164"/>
            <a:ext cx="4352998" cy="56298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8850C07-ADA5-1B8B-46F9-982ACC0BF16D}"/>
              </a:ext>
            </a:extLst>
          </p:cNvPr>
          <p:cNvSpPr txBox="1">
            <a:spLocks/>
          </p:cNvSpPr>
          <p:nvPr/>
        </p:nvSpPr>
        <p:spPr>
          <a:xfrm>
            <a:off x="1665196" y="1505590"/>
            <a:ext cx="3364004" cy="1402470"/>
          </a:xfrm>
          <a:prstGeom prst="rect">
            <a:avLst/>
          </a:prstGeom>
        </p:spPr>
        <p:txBody>
          <a:bodyPr vert="horz" lIns="91440" tIns="45720" rIns="91440" bIns="45720" rtlCol="0" anchor="t">
            <a:normAutofit fontScale="92500"/>
          </a:bodyPr>
          <a:lstStyle>
            <a:lvl1pPr algn="l" defTabSz="914400" rtl="0" eaLnBrk="1" latinLnBrk="0" hangingPunct="1">
              <a:lnSpc>
                <a:spcPct val="100000"/>
              </a:lnSpc>
              <a:spcBef>
                <a:spcPct val="0"/>
              </a:spcBef>
              <a:buNone/>
              <a:defRPr sz="42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marL="457200" indent="-457200">
              <a:lnSpc>
                <a:spcPct val="90000"/>
              </a:lnSpc>
              <a:buFont typeface="Wingdings" panose="05000000000000000000" pitchFamily="2" charset="2"/>
              <a:buChar char="Ø"/>
              <a:defRPr sz="2800" b="1">
                <a:solidFill>
                  <a:srgbClr val="14285A"/>
                </a:solidFill>
              </a:defRPr>
            </a:pPr>
            <a:r>
              <a:rPr lang="en-US" sz="2800" dirty="0" err="1">
                <a:solidFill>
                  <a:srgbClr val="14285A"/>
                </a:solidFill>
              </a:rPr>
              <a:t>Localiser</a:t>
            </a:r>
            <a:r>
              <a:rPr lang="en-US" sz="2800" dirty="0">
                <a:solidFill>
                  <a:srgbClr val="14285A"/>
                </a:solidFill>
              </a:rPr>
              <a:t> sans </a:t>
            </a:r>
            <a:r>
              <a:rPr lang="en-US" sz="2800" dirty="0" err="1">
                <a:solidFill>
                  <a:srgbClr val="14285A"/>
                </a:solidFill>
              </a:rPr>
              <a:t>attendre</a:t>
            </a:r>
            <a:r>
              <a:rPr lang="en-US" sz="2800" dirty="0">
                <a:solidFill>
                  <a:srgbClr val="14285A"/>
                </a:solidFill>
              </a:rPr>
              <a:t> les </a:t>
            </a:r>
            <a:r>
              <a:rPr lang="en-US" sz="2800" dirty="0" err="1">
                <a:solidFill>
                  <a:srgbClr val="14285A"/>
                </a:solidFill>
              </a:rPr>
              <a:t>financements</a:t>
            </a:r>
            <a:r>
              <a:rPr lang="en-US" sz="2800" dirty="0">
                <a:solidFill>
                  <a:srgbClr val="14285A"/>
                </a:solidFill>
              </a:rPr>
              <a:t> ?</a:t>
            </a:r>
          </a:p>
        </p:txBody>
      </p:sp>
      <p:sp>
        <p:nvSpPr>
          <p:cNvPr id="5" name="ZoneTexte 4">
            <a:extLst>
              <a:ext uri="{FF2B5EF4-FFF2-40B4-BE49-F238E27FC236}">
                <a16:creationId xmlns:a16="http://schemas.microsoft.com/office/drawing/2014/main" id="{22D10C08-C913-DF1F-6DDD-E270B8D0464F}"/>
              </a:ext>
            </a:extLst>
          </p:cNvPr>
          <p:cNvSpPr txBox="1"/>
          <p:nvPr/>
        </p:nvSpPr>
        <p:spPr>
          <a:xfrm>
            <a:off x="1665196" y="3209599"/>
            <a:ext cx="3364004" cy="954107"/>
          </a:xfrm>
          <a:prstGeom prst="rect">
            <a:avLst/>
          </a:prstGeom>
          <a:noFill/>
        </p:spPr>
        <p:txBody>
          <a:bodyPr wrap="square" rtlCol="0">
            <a:spAutoFit/>
          </a:bodyPr>
          <a:lstStyle/>
          <a:p>
            <a:pPr marL="457200" indent="-457200">
              <a:buFont typeface="Wingdings" panose="05000000000000000000" pitchFamily="2" charset="2"/>
              <a:buChar char="Ø"/>
            </a:pPr>
            <a:r>
              <a:rPr lang="fr-ML" sz="2800" b="1" dirty="0">
                <a:solidFill>
                  <a:srgbClr val="14285A"/>
                </a:solidFill>
                <a:latin typeface="+mj-lt"/>
                <a:ea typeface="+mj-ea"/>
                <a:cs typeface="+mj-cs"/>
              </a:rPr>
              <a:t>Changer de logique</a:t>
            </a:r>
          </a:p>
        </p:txBody>
      </p:sp>
      <p:sp>
        <p:nvSpPr>
          <p:cNvPr id="6" name="ZoneTexte 5">
            <a:extLst>
              <a:ext uri="{FF2B5EF4-FFF2-40B4-BE49-F238E27FC236}">
                <a16:creationId xmlns:a16="http://schemas.microsoft.com/office/drawing/2014/main" id="{91EC7B44-A3F5-1A1D-183F-B89C5CABEF2D}"/>
              </a:ext>
            </a:extLst>
          </p:cNvPr>
          <p:cNvSpPr txBox="1"/>
          <p:nvPr/>
        </p:nvSpPr>
        <p:spPr>
          <a:xfrm>
            <a:off x="1679795" y="4643720"/>
            <a:ext cx="2673205" cy="1661993"/>
          </a:xfrm>
          <a:prstGeom prst="rect">
            <a:avLst/>
          </a:prstGeom>
          <a:noFill/>
        </p:spPr>
        <p:txBody>
          <a:bodyPr wrap="square" rtlCol="0">
            <a:spAutoFit/>
          </a:bodyPr>
          <a:lstStyle/>
          <a:p>
            <a:pPr marL="457200" indent="-457200">
              <a:buFont typeface="Wingdings" panose="05000000000000000000" pitchFamily="2" charset="2"/>
              <a:buChar char="Ø"/>
            </a:pPr>
            <a:r>
              <a:rPr lang="fr-ML" sz="2800" b="1" dirty="0">
                <a:solidFill>
                  <a:srgbClr val="14285A"/>
                </a:solidFill>
                <a:latin typeface="+mj-lt"/>
                <a:ea typeface="+mj-ea"/>
                <a:cs typeface="+mj-cs"/>
              </a:rPr>
              <a:t>Mesurer l’impact localement</a:t>
            </a:r>
          </a:p>
          <a:p>
            <a:endParaRPr lang="fr-ML" dirty="0"/>
          </a:p>
        </p:txBody>
      </p:sp>
    </p:spTree>
    <p:extLst>
      <p:ext uri="{BB962C8B-B14F-4D97-AF65-F5344CB8AC3E}">
        <p14:creationId xmlns:p14="http://schemas.microsoft.com/office/powerpoint/2010/main" val="102018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50F69-792A-BB3C-8190-7D3B59B12538}"/>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1320F448-1719-0010-6CAD-C617085E9504}"/>
              </a:ext>
            </a:extLst>
          </p:cNvPr>
          <p:cNvSpPr>
            <a:spLocks noGrp="1"/>
          </p:cNvSpPr>
          <p:nvPr>
            <p:ph type="sldNum" sz="quarter" idx="4"/>
          </p:nvPr>
        </p:nvSpPr>
        <p:spPr/>
        <p:txBody>
          <a:bodyPr/>
          <a:lstStyle/>
          <a:p>
            <a:fld id="{7897BDB0-C41C-D44F-A2EC-06D764F800DA}" type="slidenum">
              <a:rPr lang="en-GB" dirty="0" smtClean="0"/>
              <a:pPr/>
              <a:t>9</a:t>
            </a:fld>
            <a:endParaRPr lang="en-GB"/>
          </a:p>
        </p:txBody>
      </p:sp>
      <p:pic>
        <p:nvPicPr>
          <p:cNvPr id="2" name="Picture 2">
            <a:extLst>
              <a:ext uri="{FF2B5EF4-FFF2-40B4-BE49-F238E27FC236}">
                <a16:creationId xmlns:a16="http://schemas.microsoft.com/office/drawing/2014/main" id="{B5C97867-E0CF-8721-5676-023A94CBA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929" y="290333"/>
            <a:ext cx="869576" cy="86957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C95125CB-726B-A584-FFE3-B8E8F1063F22}"/>
              </a:ext>
            </a:extLst>
          </p:cNvPr>
          <p:cNvSpPr txBox="1"/>
          <p:nvPr/>
        </p:nvSpPr>
        <p:spPr>
          <a:xfrm>
            <a:off x="2366682" y="2404464"/>
            <a:ext cx="7279340" cy="830997"/>
          </a:xfrm>
          <a:prstGeom prst="rect">
            <a:avLst/>
          </a:prstGeom>
          <a:noFill/>
        </p:spPr>
        <p:txBody>
          <a:bodyPr wrap="square">
            <a:spAutoFit/>
          </a:bodyPr>
          <a:lstStyle/>
          <a:p>
            <a:pPr algn="ctr"/>
            <a:r>
              <a:rPr lang="fr-FR" sz="2400" b="1" dirty="0">
                <a:latin typeface="Noto Sans" panose="020B0502040504020204" pitchFamily="34" charset="0"/>
                <a:ea typeface="Noto Sans" panose="020B0502040504020204" pitchFamily="34" charset="0"/>
                <a:cs typeface="Noto Sans" panose="020B0502040504020204" pitchFamily="34" charset="0"/>
              </a:rPr>
              <a:t>LE LEADERSHIPLOCAL DANS LA GESTION DES CRISES HUMANITAIRES EN RDC</a:t>
            </a:r>
          </a:p>
        </p:txBody>
      </p:sp>
      <p:sp>
        <p:nvSpPr>
          <p:cNvPr id="10" name="ZoneTexte 9">
            <a:extLst>
              <a:ext uri="{FF2B5EF4-FFF2-40B4-BE49-F238E27FC236}">
                <a16:creationId xmlns:a16="http://schemas.microsoft.com/office/drawing/2014/main" id="{51479EBC-E48E-DF5C-47DE-3DBD72A65FAF}"/>
              </a:ext>
            </a:extLst>
          </p:cNvPr>
          <p:cNvSpPr txBox="1"/>
          <p:nvPr/>
        </p:nvSpPr>
        <p:spPr>
          <a:xfrm>
            <a:off x="4468905" y="3543763"/>
            <a:ext cx="2913530" cy="338554"/>
          </a:xfrm>
          <a:prstGeom prst="rect">
            <a:avLst/>
          </a:prstGeom>
          <a:noFill/>
        </p:spPr>
        <p:txBody>
          <a:bodyPr wrap="square">
            <a:spAutoFit/>
          </a:bodyPr>
          <a:lstStyle/>
          <a:p>
            <a:r>
              <a:rPr lang="fr-FR" sz="16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Mercy </a:t>
            </a:r>
            <a:r>
              <a:rPr lang="fr-FR" sz="1600" b="1" dirty="0" err="1">
                <a:solidFill>
                  <a:srgbClr val="0070C0"/>
                </a:solidFill>
                <a:latin typeface="Noto Sans" panose="020B0502040504020204" pitchFamily="34" charset="0"/>
                <a:ea typeface="Noto Sans" panose="020B0502040504020204" pitchFamily="34" charset="0"/>
                <a:cs typeface="Noto Sans" panose="020B0502040504020204" pitchFamily="34" charset="0"/>
              </a:rPr>
              <a:t>Manyala</a:t>
            </a:r>
            <a:r>
              <a:rPr lang="fr-FR" sz="1600" b="1" dirty="0">
                <a:solidFill>
                  <a:srgbClr val="0070C0"/>
                </a:solidFill>
                <a:latin typeface="Noto Sans" panose="020B0502040504020204" pitchFamily="34" charset="0"/>
                <a:ea typeface="Noto Sans" panose="020B0502040504020204" pitchFamily="34" charset="0"/>
                <a:cs typeface="Noto Sans" panose="020B0502040504020204" pitchFamily="34" charset="0"/>
              </a:rPr>
              <a:t>, OCHA </a:t>
            </a:r>
          </a:p>
        </p:txBody>
      </p:sp>
    </p:spTree>
    <p:extLst>
      <p:ext uri="{BB962C8B-B14F-4D97-AF65-F5344CB8AC3E}">
        <p14:creationId xmlns:p14="http://schemas.microsoft.com/office/powerpoint/2010/main" val="612431147"/>
      </p:ext>
    </p:extLst>
  </p:cSld>
  <p:clrMapOvr>
    <a:masterClrMapping/>
  </p:clrMapOvr>
</p:sld>
</file>

<file path=ppt/theme/theme1.xml><?xml version="1.0" encoding="utf-8"?>
<a:theme xmlns:a="http://schemas.openxmlformats.org/drawingml/2006/main" name="2_HLA Theme">
  <a:themeElements>
    <a:clrScheme name="HLA Theme 1">
      <a:dk1>
        <a:srgbClr val="374041"/>
      </a:dk1>
      <a:lt1>
        <a:srgbClr val="FFFFFF"/>
      </a:lt1>
      <a:dk2>
        <a:srgbClr val="F76D36"/>
      </a:dk2>
      <a:lt2>
        <a:srgbClr val="F1F1EB"/>
      </a:lt2>
      <a:accent1>
        <a:srgbClr val="374041"/>
      </a:accent1>
      <a:accent2>
        <a:srgbClr val="F76D36"/>
      </a:accent2>
      <a:accent3>
        <a:srgbClr val="FB9D5E"/>
      </a:accent3>
      <a:accent4>
        <a:srgbClr val="169CB9"/>
      </a:accent4>
      <a:accent5>
        <a:srgbClr val="61C4CC"/>
      </a:accent5>
      <a:accent6>
        <a:srgbClr val="D9D6C1"/>
      </a:accent6>
      <a:hlink>
        <a:srgbClr val="F76D36"/>
      </a:hlink>
      <a:folHlink>
        <a:srgbClr val="169CB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E2B56F784B3844A5F3127145F14FFC" ma:contentTypeVersion="26" ma:contentTypeDescription="Create a new document." ma:contentTypeScope="" ma:versionID="0c51a8f865dfc117d32b3ad6c5450096">
  <xsd:schema xmlns:xsd="http://www.w3.org/2001/XMLSchema" xmlns:xs="http://www.w3.org/2001/XMLSchema" xmlns:p="http://schemas.microsoft.com/office/2006/metadata/properties" xmlns:ns2="b9fcb3a1-e9c1-4562-ab80-3cdc4bd95372" xmlns:ns3="1c1cee48-48c8-4ea0-913c-48e1733f785f" targetNamespace="http://schemas.microsoft.com/office/2006/metadata/properties" ma:root="true" ma:fieldsID="a686537835847f95d19bdce644e04ee2" ns2:_="" ns3:_="">
    <xsd:import namespace="b9fcb3a1-e9c1-4562-ab80-3cdc4bd95372"/>
    <xsd:import namespace="1c1cee48-48c8-4ea0-913c-48e1733f785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2:QRCode" minOccurs="0"/>
                <xsd:element ref="ns2:Notes" minOccurs="0"/>
                <xsd:element ref="ns2:URL" minOccurs="0"/>
                <xsd:element ref="ns2:QRCodes" minOccurs="0"/>
                <xsd:element ref="ns2:Results"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cb3a1-e9c1-4562-ab80-3cdc4bd953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82c222-82d4-4b94-9b53-2fb1cd6658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QRCode" ma:index="26" nillable="true" ma:displayName="QR Code" ma:format="Hyperlink" ma:internalName="QRCode">
      <xsd:complexType>
        <xsd:complexContent>
          <xsd:extension base="dms:URL">
            <xsd:sequence>
              <xsd:element name="Url" type="dms:ValidUrl" minOccurs="0" nillable="true"/>
              <xsd:element name="Description" type="xsd:string" nillable="true"/>
            </xsd:sequence>
          </xsd:extension>
        </xsd:complexContent>
      </xsd:complexType>
    </xsd:element>
    <xsd:element name="Notes" ma:index="27" nillable="true" ma:displayName="Notes" ma:format="Dropdown" ma:internalName="Notes">
      <xsd:simpleType>
        <xsd:restriction base="dms:Note">
          <xsd:maxLength value="255"/>
        </xsd:restriction>
      </xsd:simpleType>
    </xsd:element>
    <xsd:element name="URL" ma:index="28"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QRCodes" ma:index="29" nillable="true" ma:displayName="QR Codes" ma:format="Thumbnail" ma:internalName="QRCodes">
      <xsd:simpleType>
        <xsd:restriction base="dms:Unknown"/>
      </xsd:simpleType>
    </xsd:element>
    <xsd:element name="Results" ma:index="30" nillable="true" ma:displayName="Results" ma:format="Hyperlink" ma:internalName="Results">
      <xsd:complexType>
        <xsd:complexContent>
          <xsd:extension base="dms:URL">
            <xsd:sequence>
              <xsd:element name="Url" type="dms:ValidUrl" minOccurs="0" nillable="true"/>
              <xsd:element name="Description" type="xsd:string" nillable="true"/>
            </xsd:sequence>
          </xsd:extension>
        </xsd:complexContent>
      </xsd:complexType>
    </xsd:element>
    <xsd:element name="Note" ma:index="31" nillable="true" ma:displayName="Note" ma:format="Dropdown" ma:internalName="Not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1cee48-48c8-4ea0-913c-48e1733f78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a40ea06-993c-45bf-ac3b-debb539c2f2e}" ma:internalName="TaxCatchAll" ma:showField="CatchAllData" ma:web="1c1cee48-48c8-4ea0-913c-48e1733f7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c1cee48-48c8-4ea0-913c-48e1733f785f" xsi:nil="true"/>
    <_Flow_SignoffStatus xmlns="b9fcb3a1-e9c1-4562-ab80-3cdc4bd95372" xsi:nil="true"/>
    <lcf76f155ced4ddcb4097134ff3c332f xmlns="b9fcb3a1-e9c1-4562-ab80-3cdc4bd95372">
      <Terms xmlns="http://schemas.microsoft.com/office/infopath/2007/PartnerControls"/>
    </lcf76f155ced4ddcb4097134ff3c332f>
    <QRCode xmlns="b9fcb3a1-e9c1-4562-ab80-3cdc4bd95372">
      <Url xsi:nil="true"/>
      <Description xsi:nil="true"/>
    </QRCode>
    <Results xmlns="b9fcb3a1-e9c1-4562-ab80-3cdc4bd95372">
      <Url xsi:nil="true"/>
      <Description xsi:nil="true"/>
    </Results>
    <URL xmlns="b9fcb3a1-e9c1-4562-ab80-3cdc4bd95372">
      <Url xsi:nil="true"/>
      <Description xsi:nil="true"/>
    </URL>
    <QRCodes xmlns="b9fcb3a1-e9c1-4562-ab80-3cdc4bd95372" xsi:nil="true"/>
    <Note xmlns="b9fcb3a1-e9c1-4562-ab80-3cdc4bd95372" xsi:nil="true"/>
    <Notes xmlns="b9fcb3a1-e9c1-4562-ab80-3cdc4bd95372" xsi:nil="true"/>
  </documentManagement>
</p:properties>
</file>

<file path=customXml/itemProps1.xml><?xml version="1.0" encoding="utf-8"?>
<ds:datastoreItem xmlns:ds="http://schemas.openxmlformats.org/officeDocument/2006/customXml" ds:itemID="{16CEBAC6-0C23-40B8-AA42-4A495F6FBC09}">
  <ds:schemaRefs>
    <ds:schemaRef ds:uri="http://schemas.microsoft.com/sharepoint/v3/contenttype/forms"/>
  </ds:schemaRefs>
</ds:datastoreItem>
</file>

<file path=customXml/itemProps2.xml><?xml version="1.0" encoding="utf-8"?>
<ds:datastoreItem xmlns:ds="http://schemas.openxmlformats.org/officeDocument/2006/customXml" ds:itemID="{D8D2A894-FCF9-4EFD-9BC1-06AE4E586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cb3a1-e9c1-4562-ab80-3cdc4bd95372"/>
    <ds:schemaRef ds:uri="1c1cee48-48c8-4ea0-913c-48e1733f7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C3F803-4CFF-4241-A97F-3053F845DF76}">
  <ds:schemaRefs>
    <ds:schemaRef ds:uri="http://schemas.microsoft.com/office/infopath/2007/PartnerControls"/>
    <ds:schemaRef ds:uri="http://www.w3.org/XML/1998/namespace"/>
    <ds:schemaRef ds:uri="b9fcb3a1-e9c1-4562-ab80-3cdc4bd95372"/>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1c1cee48-48c8-4ea0-913c-48e1733f785f"/>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892</TotalTime>
  <Words>1491</Words>
  <Application>Microsoft Office PowerPoint</Application>
  <PresentationFormat>Grand écran</PresentationFormat>
  <Paragraphs>226</Paragraphs>
  <Slides>35</Slides>
  <Notes>34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Calibri</vt:lpstr>
      <vt:lpstr>Lato</vt:lpstr>
      <vt:lpstr>Lato Black</vt:lpstr>
      <vt:lpstr>Noto Sans</vt:lpstr>
      <vt:lpstr>Times New Roman</vt:lpstr>
      <vt:lpstr>Wingdings</vt:lpstr>
      <vt:lpstr>2_HLA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Bureau</dc:creator>
  <cp:keywords>template; presentation</cp:keywords>
  <cp:lastModifiedBy>Sidibe, Amadou Michel</cp:lastModifiedBy>
  <cp:revision>31</cp:revision>
  <dcterms:created xsi:type="dcterms:W3CDTF">2022-07-06T16:44:14Z</dcterms:created>
  <dcterms:modified xsi:type="dcterms:W3CDTF">2025-05-08T13:06:46Z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0x010100F1E2B56F784B3844A5F3127145F14FFC</vt:lpwstr>
  </property>
  <property fmtid="{D5CDD505-2E9C-101B-9397-08002B2CF9AE}" pid="3" name="TaxKeyword">
    <vt:lpwstr>12;#presentation|5955783f-a385-4289-a5d7-010687a4c1bb;#13;#template|b03c5d9f-c2e2-41f4-9b89-ba61b92a6047</vt:lpwstr>
  </property>
  <property fmtid="{D5CDD505-2E9C-101B-9397-08002B2CF9AE}" pid="4" name="Team">
    <vt:lpwstr>Me</vt:lpwstr>
  </property>
  <property fmtid="{D5CDD505-2E9C-101B-9397-08002B2CF9AE}" pid="5" name="TaxKeywordTaxHTField">
    <vt:lpwstr>presentation|5955783f-a385-4289-a5d7-010687a4c1bb;template|b03c5d9f-c2e2-41f4-9b89-ba61b92a6047</vt:lpwstr>
  </property>
  <property fmtid="{D5CDD505-2E9C-101B-9397-08002B2CF9AE}" pid="6" name="MediaServiceImageTags">
    <vt:lpwstr/>
  </property>
</Properties>
</file>